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5" r:id="rId4"/>
    <p:sldMasterId id="2147483745" r:id="rId5"/>
    <p:sldMasterId id="2147483755" r:id="rId6"/>
  </p:sldMasterIdLst>
  <p:notesMasterIdLst>
    <p:notesMasterId r:id="rId8"/>
  </p:notesMasterIdLst>
  <p:sldIdLst>
    <p:sldId id="257" r:id="rId7"/>
  </p:sldIdLst>
  <p:sldSz cx="9601200" cy="12801600" type="A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EE6"/>
    <a:srgbClr val="E7E9EF"/>
    <a:srgbClr val="AA72A3"/>
    <a:srgbClr val="CFD4DF"/>
    <a:srgbClr val="E3D0E0"/>
    <a:srgbClr val="FF5982"/>
    <a:srgbClr val="707E9E"/>
    <a:srgbClr val="40537E"/>
    <a:srgbClr val="8E4384"/>
    <a:srgbClr val="FFA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3096" y="78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7F54BD-3701-42E0-95F8-6B5541F7A16A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095AD-1777-4067-B046-A1A28382DA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862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FF32D9-6D97-4C35-869B-9702F9655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39B4CD8-06DB-4B57-B0D5-400802E76C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C5EE3CE-5C40-4636-8C1D-5F97279699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8350" y="3040063"/>
            <a:ext cx="8064500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108979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FF32D9-6D97-4C35-869B-9702F9655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39B4CD8-06DB-4B57-B0D5-400802E76C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C5EE3CE-5C40-4636-8C1D-5F97279699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8350" y="3040063"/>
            <a:ext cx="8064500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00740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_2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5" name="Oval 17">
            <a:extLst>
              <a:ext uri="{FF2B5EF4-FFF2-40B4-BE49-F238E27FC236}">
                <a16:creationId xmlns:a16="http://schemas.microsoft.com/office/drawing/2014/main" id="{1CBA5A94-0A3C-4D8A-996A-26FBEA072DA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847378" y="3063202"/>
            <a:ext cx="4273702" cy="4273702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72009" tIns="36005" rIns="72009" bIns="36005" numCol="1" anchor="t" anchorCtr="0" compatLnSpc="1">
            <a:prstTxWarp prst="textNoShape">
              <a:avLst/>
            </a:prstTxWarp>
          </a:bodyPr>
          <a:lstStyle/>
          <a:p>
            <a:endParaRPr lang="fi-FI" sz="1418"/>
          </a:p>
        </p:txBody>
      </p:sp>
      <p:sp>
        <p:nvSpPr>
          <p:cNvPr id="6" name="Sisällön paikkamerkki 10">
            <a:extLst>
              <a:ext uri="{FF2B5EF4-FFF2-40B4-BE49-F238E27FC236}">
                <a16:creationId xmlns:a16="http://schemas.microsoft.com/office/drawing/2014/main" id="{B97CC939-BD3C-464F-A60F-72602198EC23}"/>
              </a:ext>
            </a:extLst>
          </p:cNvPr>
          <p:cNvSpPr>
            <a:spLocks noGrp="1" noChangeAspect="1"/>
          </p:cNvSpPr>
          <p:nvPr>
            <p:ph sz="quarter" idx="13"/>
          </p:nvPr>
        </p:nvSpPr>
        <p:spPr>
          <a:xfrm>
            <a:off x="5061063" y="3276887"/>
            <a:ext cx="3846332" cy="384633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6D5063F-EBAD-4A30-AAFA-0DB6FFBB23C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945063" y="7550589"/>
            <a:ext cx="3887787" cy="3543482"/>
          </a:xfrm>
          <a:prstGeom prst="rect">
            <a:avLst/>
          </a:prstGeom>
        </p:spPr>
        <p:txBody>
          <a:bodyPr numCol="1" spcCol="720000"/>
          <a:lstStyle>
            <a:lvl1pPr marL="0" indent="0">
              <a:buNone/>
              <a:defRPr>
                <a:latin typeface="+mn-lt"/>
              </a:defRPr>
            </a:lvl1pPr>
            <a:lvl2pPr marL="113400" indent="0">
              <a:buNone/>
              <a:defRPr>
                <a:latin typeface="+mn-lt"/>
              </a:defRPr>
            </a:lvl2pPr>
            <a:lvl3pPr marL="255150" indent="0">
              <a:buNone/>
              <a:defRPr>
                <a:latin typeface="+mn-lt"/>
              </a:defRPr>
            </a:lvl3pPr>
            <a:lvl4pPr marL="396900" indent="0">
              <a:buNone/>
              <a:defRPr>
                <a:latin typeface="+mn-lt"/>
              </a:defRPr>
            </a:lvl4pPr>
            <a:lvl5pPr marL="538650" indent="0">
              <a:buNone/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F9605D-DE53-405C-B0C2-52A7AECEEC8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5A0EF9CE-2E7C-4C89-896E-121AB0194A5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8350" y="3040063"/>
            <a:ext cx="3865563" cy="80533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720597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4 kuvapaikk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50" y="496888"/>
            <a:ext cx="8064500" cy="185007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Kuvan paikkamerkki 7"/>
          <p:cNvSpPr>
            <a:spLocks noGrp="1" noChangeAspect="1"/>
          </p:cNvSpPr>
          <p:nvPr>
            <p:ph type="pic" sz="quarter" idx="14"/>
          </p:nvPr>
        </p:nvSpPr>
        <p:spPr>
          <a:xfrm>
            <a:off x="5232648" y="3048345"/>
            <a:ext cx="3600000" cy="360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45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5ED46AEB-E744-4BC0-98C9-63BD57F608B1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5232648" y="6904856"/>
            <a:ext cx="3600000" cy="360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45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8AAC25-6A5E-40BD-9ED8-A6696438EDB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AC18BB-AFCC-4B8F-8BB3-63F1550E64B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8350" y="3040063"/>
            <a:ext cx="3887788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389200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Otsikko ja sisältö_1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50" y="496888"/>
            <a:ext cx="8064500" cy="185007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Kuvan paikkamerkki 3"/>
          <p:cNvSpPr>
            <a:spLocks noGrp="1"/>
          </p:cNvSpPr>
          <p:nvPr>
            <p:ph type="pic" sz="quarter" idx="16"/>
          </p:nvPr>
        </p:nvSpPr>
        <p:spPr>
          <a:xfrm>
            <a:off x="764624" y="7094220"/>
            <a:ext cx="7132320" cy="40119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945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C53BFC-4BF3-4D7B-9D2F-988A0AC92C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FFF20AE1-1EB8-4C07-AAB3-CDC4684399F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5175" y="3040063"/>
            <a:ext cx="8067675" cy="35147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919902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Otsikko ja sisältö_1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50" y="496888"/>
            <a:ext cx="8064500" cy="185007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7" name="Suorakulmio 8">
            <a:extLst>
              <a:ext uri="{FF2B5EF4-FFF2-40B4-BE49-F238E27FC236}">
                <a16:creationId xmlns:a16="http://schemas.microsoft.com/office/drawing/2014/main" id="{87735A2A-B45F-4460-9D6C-257BCED77F8A}"/>
              </a:ext>
            </a:extLst>
          </p:cNvPr>
          <p:cNvSpPr/>
          <p:nvPr userDrawn="1"/>
        </p:nvSpPr>
        <p:spPr>
          <a:xfrm>
            <a:off x="770021" y="6735142"/>
            <a:ext cx="8061158" cy="328214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8" name="Ryhmä 9">
            <a:extLst>
              <a:ext uri="{FF2B5EF4-FFF2-40B4-BE49-F238E27FC236}">
                <a16:creationId xmlns:a16="http://schemas.microsoft.com/office/drawing/2014/main" id="{69951579-26DA-4CA4-B0B7-7956377BD70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960659" y="9237149"/>
            <a:ext cx="772532" cy="628574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C2E4DC24-128B-4443-8AB5-C1F52C96AC03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44600079-1706-41BC-AC96-BE09DE26E900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4" name="Sisällön paikkamerkki 10">
            <a:extLst>
              <a:ext uri="{FF2B5EF4-FFF2-40B4-BE49-F238E27FC236}">
                <a16:creationId xmlns:a16="http://schemas.microsoft.com/office/drawing/2014/main" id="{0868D518-7A9F-4AB6-9D9D-8BFF4BC5152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284524" y="6965738"/>
            <a:ext cx="5032152" cy="2820952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None/>
              <a:defRPr sz="40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35" name="Ryhmä 9">
            <a:extLst>
              <a:ext uri="{FF2B5EF4-FFF2-40B4-BE49-F238E27FC236}">
                <a16:creationId xmlns:a16="http://schemas.microsoft.com/office/drawing/2014/main" id="{0DF58BC6-FC71-4F57-9791-33E94C79532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82" y="7046966"/>
            <a:ext cx="772532" cy="628574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400510E1-1765-4C29-A86C-902090338FB9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F8B7D5F-DA32-48BD-AEE4-7ED3F6B01DCB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C406BB-8E29-4875-BD7C-ADC58E07B74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09AADA4F-B2C9-4E81-A595-04B7497684A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8350" y="3040063"/>
            <a:ext cx="7964488" cy="32813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306095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A8EAD-A469-43AB-8428-656A69C7EC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4861376-7BB6-4127-B3E7-F380CBCF146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8350" y="3040063"/>
            <a:ext cx="3887788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4C2B344-1FAD-4E08-BD8C-F56351A23E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45063" y="3040063"/>
            <a:ext cx="3887787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909120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49" y="496888"/>
            <a:ext cx="8064501" cy="1870819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68349" y="3049271"/>
            <a:ext cx="3887789" cy="12680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945064" y="3049271"/>
            <a:ext cx="3887786" cy="12680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27753CA-90F3-454F-A43A-A194068C0D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398E8A34-1D48-4C9F-945F-9FB5F62430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8350" y="4675187"/>
            <a:ext cx="3887788" cy="6430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25B39364-54D6-4FEB-80DB-B37974FD86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45063" y="4675187"/>
            <a:ext cx="3887787" cy="6430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800377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5BC00A-2509-4394-A87C-D0A386A4B5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</p:spTree>
    <p:extLst>
      <p:ext uri="{BB962C8B-B14F-4D97-AF65-F5344CB8AC3E}">
        <p14:creationId xmlns:p14="http://schemas.microsoft.com/office/powerpoint/2010/main" val="3608592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23F5126-A346-4547-9D4E-60CFC15018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</p:spTree>
    <p:extLst>
      <p:ext uri="{BB962C8B-B14F-4D97-AF65-F5344CB8AC3E}">
        <p14:creationId xmlns:p14="http://schemas.microsoft.com/office/powerpoint/2010/main" val="2759868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FF32D9-6D97-4C35-869B-9702F9655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39B4CD8-06DB-4B57-B0D5-400802E76C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C5EE3CE-5C40-4636-8C1D-5F97279699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8350" y="3040063"/>
            <a:ext cx="8064500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05724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_2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5" name="Oval 17">
            <a:extLst>
              <a:ext uri="{FF2B5EF4-FFF2-40B4-BE49-F238E27FC236}">
                <a16:creationId xmlns:a16="http://schemas.microsoft.com/office/drawing/2014/main" id="{1CBA5A94-0A3C-4D8A-996A-26FBEA072DA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847378" y="3063202"/>
            <a:ext cx="4273702" cy="4273702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72009" tIns="36005" rIns="72009" bIns="36005" numCol="1" anchor="t" anchorCtr="0" compatLnSpc="1">
            <a:prstTxWarp prst="textNoShape">
              <a:avLst/>
            </a:prstTxWarp>
          </a:bodyPr>
          <a:lstStyle/>
          <a:p>
            <a:endParaRPr lang="fi-FI" sz="1418"/>
          </a:p>
        </p:txBody>
      </p:sp>
      <p:sp>
        <p:nvSpPr>
          <p:cNvPr id="6" name="Sisällön paikkamerkki 10">
            <a:extLst>
              <a:ext uri="{FF2B5EF4-FFF2-40B4-BE49-F238E27FC236}">
                <a16:creationId xmlns:a16="http://schemas.microsoft.com/office/drawing/2014/main" id="{B97CC939-BD3C-464F-A60F-72602198EC23}"/>
              </a:ext>
            </a:extLst>
          </p:cNvPr>
          <p:cNvSpPr>
            <a:spLocks noGrp="1" noChangeAspect="1"/>
          </p:cNvSpPr>
          <p:nvPr>
            <p:ph sz="quarter" idx="13"/>
          </p:nvPr>
        </p:nvSpPr>
        <p:spPr>
          <a:xfrm>
            <a:off x="5061063" y="3276887"/>
            <a:ext cx="3846332" cy="384633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6D5063F-EBAD-4A30-AAFA-0DB6FFBB23C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945063" y="7550589"/>
            <a:ext cx="3887787" cy="3543482"/>
          </a:xfrm>
          <a:prstGeom prst="rect">
            <a:avLst/>
          </a:prstGeom>
        </p:spPr>
        <p:txBody>
          <a:bodyPr numCol="1" spcCol="720000"/>
          <a:lstStyle>
            <a:lvl1pPr marL="0" indent="0">
              <a:buNone/>
              <a:defRPr>
                <a:latin typeface="+mn-lt"/>
              </a:defRPr>
            </a:lvl1pPr>
            <a:lvl2pPr marL="113400" indent="0">
              <a:buNone/>
              <a:defRPr>
                <a:latin typeface="+mn-lt"/>
              </a:defRPr>
            </a:lvl2pPr>
            <a:lvl3pPr marL="255150" indent="0">
              <a:buNone/>
              <a:defRPr>
                <a:latin typeface="+mn-lt"/>
              </a:defRPr>
            </a:lvl3pPr>
            <a:lvl4pPr marL="396900" indent="0">
              <a:buNone/>
              <a:defRPr>
                <a:latin typeface="+mn-lt"/>
              </a:defRPr>
            </a:lvl4pPr>
            <a:lvl5pPr marL="538650" indent="0">
              <a:buNone/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F9605D-DE53-405C-B0C2-52A7AECEEC8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5A0EF9CE-2E7C-4C89-896E-121AB0194A5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8350" y="3040063"/>
            <a:ext cx="3865563" cy="80533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1658982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_2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5" name="Oval 17">
            <a:extLst>
              <a:ext uri="{FF2B5EF4-FFF2-40B4-BE49-F238E27FC236}">
                <a16:creationId xmlns:a16="http://schemas.microsoft.com/office/drawing/2014/main" id="{1CBA5A94-0A3C-4D8A-996A-26FBEA072DA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847378" y="3063202"/>
            <a:ext cx="4273702" cy="4273702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72009" tIns="36005" rIns="72009" bIns="36005" numCol="1" anchor="t" anchorCtr="0" compatLnSpc="1">
            <a:prstTxWarp prst="textNoShape">
              <a:avLst/>
            </a:prstTxWarp>
          </a:bodyPr>
          <a:lstStyle/>
          <a:p>
            <a:endParaRPr lang="fi-FI" sz="1418"/>
          </a:p>
        </p:txBody>
      </p:sp>
      <p:sp>
        <p:nvSpPr>
          <p:cNvPr id="6" name="Sisällön paikkamerkki 10">
            <a:extLst>
              <a:ext uri="{FF2B5EF4-FFF2-40B4-BE49-F238E27FC236}">
                <a16:creationId xmlns:a16="http://schemas.microsoft.com/office/drawing/2014/main" id="{B97CC939-BD3C-464F-A60F-72602198EC23}"/>
              </a:ext>
            </a:extLst>
          </p:cNvPr>
          <p:cNvSpPr>
            <a:spLocks noGrp="1" noChangeAspect="1"/>
          </p:cNvSpPr>
          <p:nvPr>
            <p:ph sz="quarter" idx="13"/>
          </p:nvPr>
        </p:nvSpPr>
        <p:spPr>
          <a:xfrm>
            <a:off x="5061063" y="3276887"/>
            <a:ext cx="3846332" cy="384633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6D5063F-EBAD-4A30-AAFA-0DB6FFBB23C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945063" y="7550589"/>
            <a:ext cx="3887787" cy="3543482"/>
          </a:xfrm>
          <a:prstGeom prst="rect">
            <a:avLst/>
          </a:prstGeom>
        </p:spPr>
        <p:txBody>
          <a:bodyPr numCol="1" spcCol="720000"/>
          <a:lstStyle>
            <a:lvl1pPr marL="0" indent="0">
              <a:buNone/>
              <a:defRPr>
                <a:latin typeface="+mn-lt"/>
              </a:defRPr>
            </a:lvl1pPr>
            <a:lvl2pPr marL="113400" indent="0">
              <a:buNone/>
              <a:defRPr>
                <a:latin typeface="+mn-lt"/>
              </a:defRPr>
            </a:lvl2pPr>
            <a:lvl3pPr marL="255150" indent="0">
              <a:buNone/>
              <a:defRPr>
                <a:latin typeface="+mn-lt"/>
              </a:defRPr>
            </a:lvl3pPr>
            <a:lvl4pPr marL="396900" indent="0">
              <a:buNone/>
              <a:defRPr>
                <a:latin typeface="+mn-lt"/>
              </a:defRPr>
            </a:lvl4pPr>
            <a:lvl5pPr marL="538650" indent="0">
              <a:buNone/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F9605D-DE53-405C-B0C2-52A7AECEEC8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5A0EF9CE-2E7C-4C89-896E-121AB0194A5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8350" y="3040063"/>
            <a:ext cx="3865563" cy="80533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9405868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4 kuvapaikk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50" y="496888"/>
            <a:ext cx="8064500" cy="185007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Kuvan paikkamerkki 7"/>
          <p:cNvSpPr>
            <a:spLocks noGrp="1" noChangeAspect="1"/>
          </p:cNvSpPr>
          <p:nvPr>
            <p:ph type="pic" sz="quarter" idx="14"/>
          </p:nvPr>
        </p:nvSpPr>
        <p:spPr>
          <a:xfrm>
            <a:off x="5232648" y="3048345"/>
            <a:ext cx="3600000" cy="360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45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5ED46AEB-E744-4BC0-98C9-63BD57F608B1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5232648" y="6904856"/>
            <a:ext cx="3600000" cy="360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45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8AAC25-6A5E-40BD-9ED8-A6696438EDB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AC18BB-AFCC-4B8F-8BB3-63F1550E64B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8350" y="3040063"/>
            <a:ext cx="3887788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0143096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Otsikko ja sisältö_1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50" y="496888"/>
            <a:ext cx="8064500" cy="185007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Kuvan paikkamerkki 3"/>
          <p:cNvSpPr>
            <a:spLocks noGrp="1"/>
          </p:cNvSpPr>
          <p:nvPr>
            <p:ph type="pic" sz="quarter" idx="16"/>
          </p:nvPr>
        </p:nvSpPr>
        <p:spPr>
          <a:xfrm>
            <a:off x="764624" y="7094220"/>
            <a:ext cx="7132320" cy="40119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945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C53BFC-4BF3-4D7B-9D2F-988A0AC92C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FFF20AE1-1EB8-4C07-AAB3-CDC4684399F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5175" y="3040063"/>
            <a:ext cx="8067675" cy="35147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0299223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Otsikko ja sisältö_1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50" y="496888"/>
            <a:ext cx="8064500" cy="185007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7" name="Suorakulmio 8">
            <a:extLst>
              <a:ext uri="{FF2B5EF4-FFF2-40B4-BE49-F238E27FC236}">
                <a16:creationId xmlns:a16="http://schemas.microsoft.com/office/drawing/2014/main" id="{87735A2A-B45F-4460-9D6C-257BCED77F8A}"/>
              </a:ext>
            </a:extLst>
          </p:cNvPr>
          <p:cNvSpPr/>
          <p:nvPr userDrawn="1"/>
        </p:nvSpPr>
        <p:spPr>
          <a:xfrm>
            <a:off x="770021" y="6735142"/>
            <a:ext cx="8061158" cy="328214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8" name="Ryhmä 9">
            <a:extLst>
              <a:ext uri="{FF2B5EF4-FFF2-40B4-BE49-F238E27FC236}">
                <a16:creationId xmlns:a16="http://schemas.microsoft.com/office/drawing/2014/main" id="{69951579-26DA-4CA4-B0B7-7956377BD70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960659" y="9237149"/>
            <a:ext cx="772532" cy="628574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C2E4DC24-128B-4443-8AB5-C1F52C96AC03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44600079-1706-41BC-AC96-BE09DE26E900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4" name="Sisällön paikkamerkki 10">
            <a:extLst>
              <a:ext uri="{FF2B5EF4-FFF2-40B4-BE49-F238E27FC236}">
                <a16:creationId xmlns:a16="http://schemas.microsoft.com/office/drawing/2014/main" id="{0868D518-7A9F-4AB6-9D9D-8BFF4BC5152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284524" y="6965738"/>
            <a:ext cx="5032152" cy="2820952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None/>
              <a:defRPr sz="40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35" name="Ryhmä 9">
            <a:extLst>
              <a:ext uri="{FF2B5EF4-FFF2-40B4-BE49-F238E27FC236}">
                <a16:creationId xmlns:a16="http://schemas.microsoft.com/office/drawing/2014/main" id="{0DF58BC6-FC71-4F57-9791-33E94C79532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82" y="7046966"/>
            <a:ext cx="772532" cy="628574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400510E1-1765-4C29-A86C-902090338FB9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F8B7D5F-DA32-48BD-AEE4-7ED3F6B01DCB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C406BB-8E29-4875-BD7C-ADC58E07B74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09AADA4F-B2C9-4E81-A595-04B7497684A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8350" y="3040063"/>
            <a:ext cx="7964488" cy="32813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014292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A8EAD-A469-43AB-8428-656A69C7EC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4861376-7BB6-4127-B3E7-F380CBCF146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8350" y="3040063"/>
            <a:ext cx="3887788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4C2B344-1FAD-4E08-BD8C-F56351A23E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45063" y="3040063"/>
            <a:ext cx="3887787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0864591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49" y="496888"/>
            <a:ext cx="8064501" cy="1870819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68349" y="3049271"/>
            <a:ext cx="3887789" cy="12680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945064" y="3049271"/>
            <a:ext cx="3887786" cy="12680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27753CA-90F3-454F-A43A-A194068C0D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398E8A34-1D48-4C9F-945F-9FB5F62430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8350" y="4675187"/>
            <a:ext cx="3887788" cy="6430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25B39364-54D6-4FEB-80DB-B37974FD86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45063" y="4675187"/>
            <a:ext cx="3887787" cy="6430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7603021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5BC00A-2509-4394-A87C-D0A386A4B5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</p:spTree>
    <p:extLst>
      <p:ext uri="{BB962C8B-B14F-4D97-AF65-F5344CB8AC3E}">
        <p14:creationId xmlns:p14="http://schemas.microsoft.com/office/powerpoint/2010/main" val="1678441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23F5126-A346-4547-9D4E-60CFC15018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</p:spTree>
    <p:extLst>
      <p:ext uri="{BB962C8B-B14F-4D97-AF65-F5344CB8AC3E}">
        <p14:creationId xmlns:p14="http://schemas.microsoft.com/office/powerpoint/2010/main" val="1300568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4 kuvapaikk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50" y="496888"/>
            <a:ext cx="8064500" cy="185007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0" name="Kuvan paikkamerkki 7"/>
          <p:cNvSpPr>
            <a:spLocks noGrp="1" noChangeAspect="1"/>
          </p:cNvSpPr>
          <p:nvPr>
            <p:ph type="pic" sz="quarter" idx="14"/>
          </p:nvPr>
        </p:nvSpPr>
        <p:spPr>
          <a:xfrm>
            <a:off x="5232648" y="3048345"/>
            <a:ext cx="3600000" cy="360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45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5ED46AEB-E744-4BC0-98C9-63BD57F608B1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5232648" y="6904856"/>
            <a:ext cx="3600000" cy="360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45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8AAC25-6A5E-40BD-9ED8-A6696438EDB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AC18BB-AFCC-4B8F-8BB3-63F1550E64B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8350" y="3040063"/>
            <a:ext cx="3887788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57478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Otsikko ja sisältö_1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50" y="496888"/>
            <a:ext cx="8064500" cy="185007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Kuvan paikkamerkki 3"/>
          <p:cNvSpPr>
            <a:spLocks noGrp="1"/>
          </p:cNvSpPr>
          <p:nvPr>
            <p:ph type="pic" sz="quarter" idx="16"/>
          </p:nvPr>
        </p:nvSpPr>
        <p:spPr>
          <a:xfrm>
            <a:off x="764624" y="7094220"/>
            <a:ext cx="7132320" cy="40119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945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C53BFC-4BF3-4D7B-9D2F-988A0AC92C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FFF20AE1-1EB8-4C07-AAB3-CDC4684399F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5175" y="3040063"/>
            <a:ext cx="8067675" cy="35147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8367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Otsikko ja sisältö_1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50" y="496888"/>
            <a:ext cx="8064500" cy="185007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27" name="Suorakulmio 8">
            <a:extLst>
              <a:ext uri="{FF2B5EF4-FFF2-40B4-BE49-F238E27FC236}">
                <a16:creationId xmlns:a16="http://schemas.microsoft.com/office/drawing/2014/main" id="{87735A2A-B45F-4460-9D6C-257BCED77F8A}"/>
              </a:ext>
            </a:extLst>
          </p:cNvPr>
          <p:cNvSpPr/>
          <p:nvPr userDrawn="1"/>
        </p:nvSpPr>
        <p:spPr>
          <a:xfrm>
            <a:off x="770021" y="6735142"/>
            <a:ext cx="8061158" cy="328214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8" name="Ryhmä 9">
            <a:extLst>
              <a:ext uri="{FF2B5EF4-FFF2-40B4-BE49-F238E27FC236}">
                <a16:creationId xmlns:a16="http://schemas.microsoft.com/office/drawing/2014/main" id="{69951579-26DA-4CA4-B0B7-7956377BD70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960659" y="9237149"/>
            <a:ext cx="772532" cy="628574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C2E4DC24-128B-4443-8AB5-C1F52C96AC03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44600079-1706-41BC-AC96-BE09DE26E900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4" name="Sisällön paikkamerkki 10">
            <a:extLst>
              <a:ext uri="{FF2B5EF4-FFF2-40B4-BE49-F238E27FC236}">
                <a16:creationId xmlns:a16="http://schemas.microsoft.com/office/drawing/2014/main" id="{0868D518-7A9F-4AB6-9D9D-8BFF4BC5152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284524" y="6965738"/>
            <a:ext cx="5032152" cy="2820952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None/>
              <a:defRPr sz="40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35" name="Ryhmä 9">
            <a:extLst>
              <a:ext uri="{FF2B5EF4-FFF2-40B4-BE49-F238E27FC236}">
                <a16:creationId xmlns:a16="http://schemas.microsoft.com/office/drawing/2014/main" id="{0DF58BC6-FC71-4F57-9791-33E94C79532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82" y="7046966"/>
            <a:ext cx="772532" cy="628574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400510E1-1765-4C29-A86C-902090338FB9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F8B7D5F-DA32-48BD-AEE4-7ED3F6B01DCB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C406BB-8E29-4875-BD7C-ADC58E07B74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09AADA4F-B2C9-4E81-A595-04B7497684A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8350" y="3040063"/>
            <a:ext cx="7964488" cy="32813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071538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A8EAD-A469-43AB-8428-656A69C7EC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4861376-7BB6-4127-B3E7-F380CBCF146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8350" y="3040063"/>
            <a:ext cx="3887788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4C2B344-1FAD-4E08-BD8C-F56351A23E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45063" y="3040063"/>
            <a:ext cx="3887787" cy="80660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79536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349" y="496888"/>
            <a:ext cx="8064501" cy="1870819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68349" y="3049271"/>
            <a:ext cx="3887789" cy="12680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945064" y="3049271"/>
            <a:ext cx="3887786" cy="12680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27753CA-90F3-454F-A43A-A194068C0D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398E8A34-1D48-4C9F-945F-9FB5F62430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8350" y="4675187"/>
            <a:ext cx="3887788" cy="6430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25B39364-54D6-4FEB-80DB-B37974FD86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45063" y="4675187"/>
            <a:ext cx="3887787" cy="6430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890368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5BC00A-2509-4394-A87C-D0A386A4B5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</p:spTree>
    <p:extLst>
      <p:ext uri="{BB962C8B-B14F-4D97-AF65-F5344CB8AC3E}">
        <p14:creationId xmlns:p14="http://schemas.microsoft.com/office/powerpoint/2010/main" val="687348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23F5126-A346-4547-9D4E-60CFC15018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/>
              <a:t>pirha.fi</a:t>
            </a:r>
          </a:p>
        </p:txBody>
      </p:sp>
    </p:spTree>
    <p:extLst>
      <p:ext uri="{BB962C8B-B14F-4D97-AF65-F5344CB8AC3E}">
        <p14:creationId xmlns:p14="http://schemas.microsoft.com/office/powerpoint/2010/main" val="2146354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sv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3.svg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7.svg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4.xml"/><Relationship Id="rId15" Type="http://schemas.openxmlformats.org/officeDocument/2006/relationships/image" Target="../media/image6.png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5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image" Target="../media/image9.svg"/><Relationship Id="rId2" Type="http://schemas.openxmlformats.org/officeDocument/2006/relationships/slideLayout" Target="../slideLayouts/slideLayout20.xml"/><Relationship Id="rId16" Type="http://schemas.openxmlformats.org/officeDocument/2006/relationships/image" Target="../media/image5.svg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23.xml"/><Relationship Id="rId15" Type="http://schemas.openxmlformats.org/officeDocument/2006/relationships/image" Target="../media/image4.png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68351" y="496888"/>
            <a:ext cx="6984578" cy="18500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874138" y="11644954"/>
            <a:ext cx="274323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pirha.fi</a:t>
            </a:r>
          </a:p>
        </p:txBody>
      </p:sp>
      <p:pic>
        <p:nvPicPr>
          <p:cNvPr id="12" name="Kuva 11" descr="Pirkanmaan hyvinvointialue.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68350" y="11642725"/>
            <a:ext cx="2402275" cy="711200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D19C0892-731A-4EC9-BF50-7B60D804E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686696" y="-655984"/>
            <a:ext cx="3523298" cy="3523298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6EB97962-6AA7-4969-908F-DFFB81F8D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686696" y="9881076"/>
            <a:ext cx="3523298" cy="3523298"/>
          </a:xfrm>
          <a:prstGeom prst="rect">
            <a:avLst/>
          </a:prstGeom>
        </p:spPr>
      </p:pic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3377F770-7AC4-489A-8907-A2EA06204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8351" y="3054293"/>
            <a:ext cx="8064500" cy="8051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5139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</p:sldLayoutIdLst>
  <p:hf hdr="0"/>
  <p:txStyles>
    <p:titleStyle>
      <a:lvl1pPr algn="l" defTabSz="72009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Inter SemiBold" panose="02000503000000020004" pitchFamily="2" charset="0"/>
          <a:cs typeface="+mj-cs"/>
        </a:defRPr>
      </a:lvl1pPr>
    </p:titleStyle>
    <p:bodyStyle>
      <a:lvl1pPr marL="0" indent="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None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1pPr>
      <a:lvl2pPr marL="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2pPr>
      <a:lvl3pPr marL="50400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3pPr>
      <a:lvl4pPr marL="75600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4pPr>
      <a:lvl5pPr marL="100800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5pPr>
      <a:lvl6pPr marL="198024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5" pos="3024" userDrawn="1">
          <p15:clr>
            <a:srgbClr val="F26B43"/>
          </p15:clr>
        </p15:guide>
        <p15:guide id="17" pos="5564" userDrawn="1">
          <p15:clr>
            <a:srgbClr val="F26B43"/>
          </p15:clr>
        </p15:guide>
        <p15:guide id="19" orient="horz" pos="313" userDrawn="1">
          <p15:clr>
            <a:srgbClr val="F26B43"/>
          </p15:clr>
        </p15:guide>
        <p15:guide id="20" orient="horz" pos="7334" userDrawn="1">
          <p15:clr>
            <a:srgbClr val="F26B43"/>
          </p15:clr>
        </p15:guide>
        <p15:guide id="21" orient="horz" pos="1491" userDrawn="1">
          <p15:clr>
            <a:srgbClr val="F26B43"/>
          </p15:clr>
        </p15:guide>
        <p15:guide id="22" orient="horz" pos="1915" userDrawn="1">
          <p15:clr>
            <a:srgbClr val="F26B43"/>
          </p15:clr>
        </p15:guide>
        <p15:guide id="24" orient="horz" pos="6996" userDrawn="1">
          <p15:clr>
            <a:srgbClr val="F26B43"/>
          </p15:clr>
        </p15:guide>
        <p15:guide id="25" orient="horz" pos="7758" userDrawn="1">
          <p15:clr>
            <a:srgbClr val="F26B43"/>
          </p15:clr>
        </p15:guide>
        <p15:guide id="29" pos="3115" userDrawn="1">
          <p15:clr>
            <a:srgbClr val="F26B43"/>
          </p15:clr>
        </p15:guide>
        <p15:guide id="30" pos="484" userDrawn="1">
          <p15:clr>
            <a:srgbClr val="F26B43"/>
          </p15:clr>
        </p15:guide>
        <p15:guide id="31" pos="293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68351" y="496888"/>
            <a:ext cx="6984578" cy="18500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874138" y="11644954"/>
            <a:ext cx="274323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pirha.fi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D19C0892-731A-4EC9-BF50-7B60D804E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686696" y="-655984"/>
            <a:ext cx="3523298" cy="3523298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6EB97962-6AA7-4969-908F-DFFB81F8D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86696" y="9881076"/>
            <a:ext cx="3523298" cy="3523298"/>
          </a:xfrm>
          <a:prstGeom prst="rect">
            <a:avLst/>
          </a:prstGeom>
        </p:spPr>
      </p:pic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3377F770-7AC4-489A-8907-A2EA06204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8351" y="3054293"/>
            <a:ext cx="8064500" cy="75477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7AA58264-5789-456F-9687-356C7E6CF02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60000" y="10490400"/>
            <a:ext cx="2808000" cy="223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5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</p:sldLayoutIdLst>
  <p:hf hdr="0"/>
  <p:txStyles>
    <p:titleStyle>
      <a:lvl1pPr algn="l" defTabSz="72009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Inter SemiBold" panose="02000503000000020004" pitchFamily="2" charset="0"/>
          <a:cs typeface="+mj-cs"/>
        </a:defRPr>
      </a:lvl1pPr>
    </p:titleStyle>
    <p:bodyStyle>
      <a:lvl1pPr marL="0" indent="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None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1pPr>
      <a:lvl2pPr marL="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2pPr>
      <a:lvl3pPr marL="50400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3pPr>
      <a:lvl4pPr marL="75600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4pPr>
      <a:lvl5pPr marL="100800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5pPr>
      <a:lvl6pPr marL="198024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5" pos="3024" userDrawn="1">
          <p15:clr>
            <a:srgbClr val="F26B43"/>
          </p15:clr>
        </p15:guide>
        <p15:guide id="17" pos="5564" userDrawn="1">
          <p15:clr>
            <a:srgbClr val="F26B43"/>
          </p15:clr>
        </p15:guide>
        <p15:guide id="19" orient="horz" pos="313" userDrawn="1">
          <p15:clr>
            <a:srgbClr val="F26B43"/>
          </p15:clr>
        </p15:guide>
        <p15:guide id="20" orient="horz" pos="7334" userDrawn="1">
          <p15:clr>
            <a:srgbClr val="F26B43"/>
          </p15:clr>
        </p15:guide>
        <p15:guide id="21" orient="horz" pos="1491" userDrawn="1">
          <p15:clr>
            <a:srgbClr val="F26B43"/>
          </p15:clr>
        </p15:guide>
        <p15:guide id="22" orient="horz" pos="1915" userDrawn="1">
          <p15:clr>
            <a:srgbClr val="F26B43"/>
          </p15:clr>
        </p15:guide>
        <p15:guide id="24" orient="horz" pos="6996" userDrawn="1">
          <p15:clr>
            <a:srgbClr val="F26B43"/>
          </p15:clr>
        </p15:guide>
        <p15:guide id="25" orient="horz" pos="7758" userDrawn="1">
          <p15:clr>
            <a:srgbClr val="F26B43"/>
          </p15:clr>
        </p15:guide>
        <p15:guide id="29" pos="3115" userDrawn="1">
          <p15:clr>
            <a:srgbClr val="F26B43"/>
          </p15:clr>
        </p15:guide>
        <p15:guide id="30" pos="484" userDrawn="1">
          <p15:clr>
            <a:srgbClr val="F26B43"/>
          </p15:clr>
        </p15:guide>
        <p15:guide id="31" pos="2933" userDrawn="1">
          <p15:clr>
            <a:srgbClr val="F26B43"/>
          </p15:clr>
        </p15:guide>
        <p15:guide id="32" orient="horz" pos="7116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DC6FA5E2-F7F0-4D57-9075-4657F1CF901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11200" y="10645200"/>
            <a:ext cx="3600000" cy="1866169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68351" y="496888"/>
            <a:ext cx="6984578" cy="18500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874138" y="11644954"/>
            <a:ext cx="274323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pirha.fi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D19C0892-731A-4EC9-BF50-7B60D804E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86696" y="-655984"/>
            <a:ext cx="3523298" cy="3523298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6EB97962-6AA7-4969-908F-DFFB81F8D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686696" y="9881076"/>
            <a:ext cx="3523298" cy="3523298"/>
          </a:xfrm>
          <a:prstGeom prst="rect">
            <a:avLst/>
          </a:prstGeom>
        </p:spPr>
      </p:pic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3377F770-7AC4-489A-8907-A2EA06204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8351" y="3054293"/>
            <a:ext cx="8064500" cy="75477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31592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</p:sldLayoutIdLst>
  <p:hf hdr="0"/>
  <p:txStyles>
    <p:titleStyle>
      <a:lvl1pPr algn="l" defTabSz="72009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Inter SemiBold" panose="02000503000000020004" pitchFamily="2" charset="0"/>
          <a:cs typeface="+mj-cs"/>
        </a:defRPr>
      </a:lvl1pPr>
    </p:titleStyle>
    <p:bodyStyle>
      <a:lvl1pPr marL="0" indent="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None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1pPr>
      <a:lvl2pPr marL="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2pPr>
      <a:lvl3pPr marL="50400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3pPr>
      <a:lvl4pPr marL="75600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4pPr>
      <a:lvl5pPr marL="1008000" indent="-252000" algn="l" defTabSz="72009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lang="fi-FI" sz="2000" kern="1200" noProof="0" dirty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5pPr>
      <a:lvl6pPr marL="198024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5" pos="3024" userDrawn="1">
          <p15:clr>
            <a:srgbClr val="F26B43"/>
          </p15:clr>
        </p15:guide>
        <p15:guide id="17" pos="5564" userDrawn="1">
          <p15:clr>
            <a:srgbClr val="F26B43"/>
          </p15:clr>
        </p15:guide>
        <p15:guide id="19" orient="horz" pos="313" userDrawn="1">
          <p15:clr>
            <a:srgbClr val="F26B43"/>
          </p15:clr>
        </p15:guide>
        <p15:guide id="20" orient="horz" pos="7334" userDrawn="1">
          <p15:clr>
            <a:srgbClr val="F26B43"/>
          </p15:clr>
        </p15:guide>
        <p15:guide id="21" orient="horz" pos="1491" userDrawn="1">
          <p15:clr>
            <a:srgbClr val="F26B43"/>
          </p15:clr>
        </p15:guide>
        <p15:guide id="22" orient="horz" pos="1915" userDrawn="1">
          <p15:clr>
            <a:srgbClr val="F26B43"/>
          </p15:clr>
        </p15:guide>
        <p15:guide id="24" orient="horz" pos="6996" userDrawn="1">
          <p15:clr>
            <a:srgbClr val="F26B43"/>
          </p15:clr>
        </p15:guide>
        <p15:guide id="25" orient="horz" pos="7758" userDrawn="1">
          <p15:clr>
            <a:srgbClr val="F26B43"/>
          </p15:clr>
        </p15:guide>
        <p15:guide id="29" pos="3115" userDrawn="1">
          <p15:clr>
            <a:srgbClr val="F26B43"/>
          </p15:clr>
        </p15:guide>
        <p15:guide id="30" pos="484" userDrawn="1">
          <p15:clr>
            <a:srgbClr val="F26B43"/>
          </p15:clr>
        </p15:guide>
        <p15:guide id="31" pos="2933" userDrawn="1">
          <p15:clr>
            <a:srgbClr val="F26B43"/>
          </p15:clr>
        </p15:guide>
        <p15:guide id="32" orient="horz" pos="711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irha.fi/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1CC4D3-40D1-4A2D-B571-F8CACD373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350" y="208112"/>
            <a:ext cx="6984578" cy="1198562"/>
          </a:xfrm>
        </p:spPr>
        <p:txBody>
          <a:bodyPr/>
          <a:lstStyle/>
          <a:p>
            <a:r>
              <a:rPr lang="fi-FI"/>
              <a:t>Kutsu koulutukseen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350BE35-8040-40F8-94EF-9A59D02BDF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5747" y="1237900"/>
            <a:ext cx="7962980" cy="103258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b="1" dirty="0">
                <a:cs typeface="Arial"/>
              </a:rPr>
              <a:t>K</a:t>
            </a:r>
            <a:r>
              <a:rPr lang="fi-FI" sz="2000" b="1" dirty="0">
                <a:cs typeface="Arial"/>
              </a:rPr>
              <a:t>otihoidon infektioidentorjunnan yhdyshenkilöiden koulutusiltapäivä</a:t>
            </a:r>
            <a:endParaRPr lang="fi-FI" sz="2000" b="1" dirty="0">
              <a:cs typeface="Arial" panose="020B0604020202020204" pitchFamily="34" charset="0"/>
            </a:endParaRPr>
          </a:p>
          <a:p>
            <a:r>
              <a:rPr lang="fi-FI" sz="1800" b="1" dirty="0">
                <a:cs typeface="Arial"/>
              </a:rPr>
              <a:t>Aika</a:t>
            </a:r>
            <a:r>
              <a:rPr lang="fi-FI" sz="1800" dirty="0">
                <a:cs typeface="Arial"/>
              </a:rPr>
              <a:t> Torstaina 9.4.2026 klo 13.30-15</a:t>
            </a:r>
          </a:p>
          <a:p>
            <a:r>
              <a:rPr lang="fi-FI" sz="1800" b="1" dirty="0">
                <a:cs typeface="Arial" panose="020B0604020202020204" pitchFamily="34" charset="0"/>
              </a:rPr>
              <a:t>Paikka </a:t>
            </a:r>
            <a:r>
              <a:rPr lang="fi-FI" sz="1800" dirty="0" err="1">
                <a:cs typeface="Arial" panose="020B0604020202020204" pitchFamily="34" charset="0"/>
              </a:rPr>
              <a:t>Teams</a:t>
            </a:r>
            <a:endParaRPr lang="fi-FI" sz="1800" dirty="0">
              <a:cs typeface="Arial" panose="020B0604020202020204" pitchFamily="34" charset="0"/>
            </a:endParaRPr>
          </a:p>
          <a:p>
            <a:r>
              <a:rPr lang="fi-FI" sz="2000" b="1" dirty="0">
                <a:cs typeface="Arial"/>
              </a:rPr>
              <a:t>Kohderyhmä</a:t>
            </a:r>
            <a:r>
              <a:rPr lang="fi-FI" sz="2000" dirty="0">
                <a:cs typeface="Arial"/>
              </a:rPr>
              <a:t> </a:t>
            </a:r>
            <a:r>
              <a:rPr lang="fi-FI" sz="1800" dirty="0">
                <a:cs typeface="Arial"/>
              </a:rPr>
              <a:t>Kotihoidon infektioidentorjunnan yhdyshenkilöt</a:t>
            </a:r>
            <a:endParaRPr lang="fi-FI" sz="1800" dirty="0">
              <a:cs typeface="Arial" panose="020B0604020202020204" pitchFamily="34" charset="0"/>
            </a:endParaRPr>
          </a:p>
          <a:p>
            <a:r>
              <a:rPr lang="fi-FI" sz="2000" b="1" dirty="0">
                <a:cs typeface="Arial" panose="020B0604020202020204" pitchFamily="34" charset="0"/>
              </a:rPr>
              <a:t>Tavoite</a:t>
            </a:r>
            <a:r>
              <a:rPr lang="fi-FI" sz="1800" b="1" dirty="0">
                <a:cs typeface="Arial" panose="020B0604020202020204" pitchFamily="34" charset="0"/>
              </a:rPr>
              <a:t> </a:t>
            </a:r>
            <a:r>
              <a:rPr lang="fi-FI" sz="1800" dirty="0">
                <a:cs typeface="Arial" panose="020B0604020202020204" pitchFamily="34" charset="0"/>
              </a:rPr>
              <a:t>Antaa ajankohtaista tietoa hoitoon liittyvien infektioiden torjunnasta</a:t>
            </a:r>
          </a:p>
          <a:p>
            <a:endParaRPr lang="en-US" sz="1800" b="1" dirty="0">
              <a:cs typeface="Arial"/>
            </a:endParaRPr>
          </a:p>
          <a:p>
            <a:r>
              <a:rPr lang="en-US" sz="1800" b="1" dirty="0" err="1">
                <a:cs typeface="Arial"/>
              </a:rPr>
              <a:t>Ohjelma</a:t>
            </a:r>
            <a:r>
              <a:rPr lang="en-US" sz="1800" b="1" dirty="0">
                <a:cs typeface="Arial"/>
              </a:rPr>
              <a:t>:</a:t>
            </a:r>
            <a:endParaRPr lang="en-US" sz="1800" dirty="0">
              <a:cs typeface="Arial"/>
            </a:endParaRPr>
          </a:p>
          <a:p>
            <a:r>
              <a:rPr lang="en-US" sz="1800" b="1" dirty="0">
                <a:cs typeface="Arial"/>
              </a:rPr>
              <a:t>13 </a:t>
            </a:r>
            <a:r>
              <a:rPr lang="en-US" sz="1800" b="1" dirty="0" err="1">
                <a:cs typeface="Arial"/>
              </a:rPr>
              <a:t>Aloitussanat</a:t>
            </a:r>
            <a:r>
              <a:rPr lang="en-US" sz="1800" b="1" dirty="0">
                <a:cs typeface="Arial"/>
              </a:rPr>
              <a:t> </a:t>
            </a:r>
          </a:p>
          <a:p>
            <a:r>
              <a:rPr lang="en-US" sz="1800" b="1" dirty="0">
                <a:cs typeface="Arial"/>
              </a:rPr>
              <a:t> 	-  </a:t>
            </a:r>
            <a:r>
              <a:rPr lang="fi-FI" b="1" dirty="0"/>
              <a:t>Hihallisen suojaesiliinan käyttö (vs hihaton), </a:t>
            </a:r>
          </a:p>
          <a:p>
            <a:r>
              <a:rPr lang="fi-FI" dirty="0"/>
              <a:t>	Jos</a:t>
            </a:r>
            <a:r>
              <a:rPr lang="en-US" sz="1800" dirty="0" err="1">
                <a:cs typeface="Arial"/>
              </a:rPr>
              <a:t>efiina</a:t>
            </a:r>
            <a:r>
              <a:rPr lang="en-US" sz="1800" dirty="0">
                <a:cs typeface="Arial"/>
              </a:rPr>
              <a:t> Rajala, </a:t>
            </a:r>
            <a:r>
              <a:rPr lang="en-US" sz="1800" dirty="0" err="1">
                <a:cs typeface="Arial"/>
              </a:rPr>
              <a:t>Hygieniahoitaja</a:t>
            </a:r>
            <a:endParaRPr lang="en-US" sz="1800" dirty="0">
              <a:cs typeface="Arial"/>
            </a:endParaRPr>
          </a:p>
          <a:p>
            <a:r>
              <a:rPr lang="en-US" sz="1800" b="1" dirty="0">
                <a:cs typeface="Arial"/>
              </a:rPr>
              <a:t>	- </a:t>
            </a:r>
            <a:r>
              <a:rPr lang="fi-FI" b="1" dirty="0"/>
              <a:t>Suoniverinäytteen otto</a:t>
            </a:r>
          </a:p>
          <a:p>
            <a:r>
              <a:rPr lang="fi-FI" b="1" dirty="0"/>
              <a:t>	</a:t>
            </a:r>
            <a:r>
              <a:rPr lang="fi-FI" dirty="0"/>
              <a:t> Maarit Tanhuanpää, Hygieniahoitaja</a:t>
            </a:r>
          </a:p>
          <a:p>
            <a:r>
              <a:rPr lang="en-US" sz="1800" dirty="0">
                <a:cs typeface="Arial"/>
              </a:rPr>
              <a:t>	</a:t>
            </a:r>
            <a:r>
              <a:rPr lang="en-US" sz="1800" b="1" dirty="0">
                <a:cs typeface="Arial"/>
              </a:rPr>
              <a:t>- </a:t>
            </a:r>
            <a:r>
              <a:rPr lang="fi-FI" b="1" dirty="0"/>
              <a:t>Moniresistentit mikrobit; MRSA,CPE, ESBL </a:t>
            </a:r>
            <a:r>
              <a:rPr lang="fi-FI" b="1" dirty="0" err="1"/>
              <a:t>Klebsiella</a:t>
            </a:r>
            <a:endParaRPr lang="fi-FI" b="1" dirty="0"/>
          </a:p>
          <a:p>
            <a:r>
              <a:rPr lang="fi-FI" b="1" dirty="0"/>
              <a:t>	</a:t>
            </a:r>
            <a:r>
              <a:rPr lang="fi-FI" dirty="0"/>
              <a:t>Ulla-Maija Simppa, Hygieniahoitaja </a:t>
            </a:r>
            <a:r>
              <a:rPr lang="en-US" sz="1800" b="1" dirty="0">
                <a:cs typeface="Arial"/>
              </a:rPr>
              <a:t>	</a:t>
            </a:r>
          </a:p>
          <a:p>
            <a:r>
              <a:rPr lang="en-US" sz="1800" b="1" dirty="0">
                <a:cs typeface="Arial"/>
              </a:rPr>
              <a:t>15 </a:t>
            </a:r>
            <a:r>
              <a:rPr lang="en-US" sz="1800" b="1" dirty="0" err="1">
                <a:cs typeface="Arial"/>
              </a:rPr>
              <a:t>Tilaisuus</a:t>
            </a:r>
            <a:r>
              <a:rPr lang="en-US" sz="1800" b="1" dirty="0">
                <a:cs typeface="Arial"/>
              </a:rPr>
              <a:t> </a:t>
            </a:r>
            <a:r>
              <a:rPr lang="en-US" sz="1800" b="1" dirty="0" err="1">
                <a:cs typeface="Arial"/>
              </a:rPr>
              <a:t>päättyy</a:t>
            </a:r>
            <a:r>
              <a:rPr lang="fi-FI" b="1" dirty="0"/>
              <a:t>	</a:t>
            </a:r>
          </a:p>
          <a:p>
            <a:endParaRPr lang="fi-FI" sz="2400" b="1" dirty="0">
              <a:cs typeface="Arial"/>
            </a:endParaRPr>
          </a:p>
          <a:p>
            <a:r>
              <a:rPr lang="fi-FI" sz="1200" b="1" dirty="0">
                <a:cs typeface="Arial"/>
              </a:rPr>
              <a:t>Ohjelmamuutokset mahdollisia</a:t>
            </a:r>
          </a:p>
          <a:p>
            <a:r>
              <a:rPr lang="fi-FI" sz="1200" b="1" dirty="0">
                <a:cs typeface="Arial"/>
              </a:rPr>
              <a:t>Ilmoittautuminen ja osallistumismaksu</a:t>
            </a:r>
          </a:p>
          <a:p>
            <a:r>
              <a:rPr lang="fi-FI" sz="1200" dirty="0">
                <a:cs typeface="Arial"/>
              </a:rPr>
              <a:t>Ilmoittautumiset 2.4.2026 mennessä.</a:t>
            </a:r>
          </a:p>
          <a:p>
            <a:r>
              <a:rPr lang="fi-FI" sz="1200" dirty="0">
                <a:cs typeface="Arial"/>
              </a:rPr>
              <a:t>Pirkanmaan hyvinvointialueen työntekijät ilmoittautuvat HR-työpöydän koulutuskalenterin kautta.</a:t>
            </a:r>
          </a:p>
          <a:p>
            <a:r>
              <a:rPr lang="fi-FI" sz="1200" dirty="0">
                <a:cs typeface="Arial"/>
              </a:rPr>
              <a:t>Muut ilmoittautuvat Pirkanmaan hyvinvointialueen </a:t>
            </a:r>
            <a:r>
              <a:rPr lang="fi-FI" sz="1200" dirty="0">
                <a:cs typeface="Arial"/>
                <a:hlinkClick r:id="rId2"/>
              </a:rPr>
              <a:t>www.pirha.fi</a:t>
            </a:r>
            <a:r>
              <a:rPr lang="fi-FI" sz="1200" dirty="0">
                <a:cs typeface="Arial"/>
              </a:rPr>
              <a:t> internetsivuilla olevan koulutuskalenterin kautta.</a:t>
            </a:r>
          </a:p>
          <a:p>
            <a:r>
              <a:rPr lang="fi-FI" sz="1200" dirty="0">
                <a:cs typeface="Arial"/>
              </a:rPr>
              <a:t>Ei osallistumismaksua Pirkanmaan hyvinvointialueen henkilöstölle. Muille osallistujille 25 € (+alv. 25,5 %). </a:t>
            </a:r>
          </a:p>
          <a:p>
            <a:endParaRPr lang="en-US" sz="18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9720713"/>
      </p:ext>
    </p:extLst>
  </p:cSld>
  <p:clrMapOvr>
    <a:masterClrMapping/>
  </p:clrMapOvr>
</p:sld>
</file>

<file path=ppt/theme/theme1.xml><?xml version="1.0" encoding="utf-8"?>
<a:theme xmlns:a="http://schemas.openxmlformats.org/drawingml/2006/main" name="PHA_infolappu_A4">
  <a:themeElements>
    <a:clrScheme name="PHA_2022">
      <a:dk1>
        <a:srgbClr val="000000"/>
      </a:dk1>
      <a:lt1>
        <a:srgbClr val="FFFFFF"/>
      </a:lt1>
      <a:dk2>
        <a:srgbClr val="721465"/>
      </a:dk2>
      <a:lt2>
        <a:srgbClr val="FFDEE6"/>
      </a:lt2>
      <a:accent1>
        <a:srgbClr val="10285E"/>
      </a:accent1>
      <a:accent2>
        <a:srgbClr val="FF8C00"/>
      </a:accent2>
      <a:accent3>
        <a:srgbClr val="F4D11F"/>
      </a:accent3>
      <a:accent4>
        <a:srgbClr val="FF5982"/>
      </a:accent4>
      <a:accent5>
        <a:srgbClr val="9F93D8"/>
      </a:accent5>
      <a:accent6>
        <a:srgbClr val="31A7D7"/>
      </a:accent6>
      <a:hlink>
        <a:srgbClr val="284A96"/>
      </a:hlink>
      <a:folHlink>
        <a:srgbClr val="284A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_infolappu_A4.potx" id="{B022F0AD-2A13-4566-8540-19645E294601}" vid="{18541571-AA2E-4F3F-8FAE-479FD2F60956}"/>
    </a:ext>
  </a:extLst>
</a:theme>
</file>

<file path=ppt/theme/theme2.xml><?xml version="1.0" encoding="utf-8"?>
<a:theme xmlns:a="http://schemas.openxmlformats.org/drawingml/2006/main" name="PHA+Tays_infolappu_A4">
  <a:themeElements>
    <a:clrScheme name="PHA_2022">
      <a:dk1>
        <a:srgbClr val="000000"/>
      </a:dk1>
      <a:lt1>
        <a:srgbClr val="FFFFFF"/>
      </a:lt1>
      <a:dk2>
        <a:srgbClr val="721465"/>
      </a:dk2>
      <a:lt2>
        <a:srgbClr val="FFDEE6"/>
      </a:lt2>
      <a:accent1>
        <a:srgbClr val="10285E"/>
      </a:accent1>
      <a:accent2>
        <a:srgbClr val="FF8C00"/>
      </a:accent2>
      <a:accent3>
        <a:srgbClr val="F4D11F"/>
      </a:accent3>
      <a:accent4>
        <a:srgbClr val="FF5982"/>
      </a:accent4>
      <a:accent5>
        <a:srgbClr val="9F93D8"/>
      </a:accent5>
      <a:accent6>
        <a:srgbClr val="31A7D7"/>
      </a:accent6>
      <a:hlink>
        <a:srgbClr val="284A96"/>
      </a:hlink>
      <a:folHlink>
        <a:srgbClr val="284A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_infolappu_A4.potx" id="{B022F0AD-2A13-4566-8540-19645E294601}" vid="{BD63CCD1-D0B0-44BB-BCA0-7642EA56C34B}"/>
    </a:ext>
  </a:extLst>
</a:theme>
</file>

<file path=ppt/theme/theme3.xml><?xml version="1.0" encoding="utf-8"?>
<a:theme xmlns:a="http://schemas.openxmlformats.org/drawingml/2006/main" name="PHA+Pela_infolappu_A4">
  <a:themeElements>
    <a:clrScheme name="PHA_2022">
      <a:dk1>
        <a:srgbClr val="000000"/>
      </a:dk1>
      <a:lt1>
        <a:srgbClr val="FFFFFF"/>
      </a:lt1>
      <a:dk2>
        <a:srgbClr val="721465"/>
      </a:dk2>
      <a:lt2>
        <a:srgbClr val="FFDEE6"/>
      </a:lt2>
      <a:accent1>
        <a:srgbClr val="10285E"/>
      </a:accent1>
      <a:accent2>
        <a:srgbClr val="FF8C00"/>
      </a:accent2>
      <a:accent3>
        <a:srgbClr val="F4D11F"/>
      </a:accent3>
      <a:accent4>
        <a:srgbClr val="FF5982"/>
      </a:accent4>
      <a:accent5>
        <a:srgbClr val="9F93D8"/>
      </a:accent5>
      <a:accent6>
        <a:srgbClr val="31A7D7"/>
      </a:accent6>
      <a:hlink>
        <a:srgbClr val="284A96"/>
      </a:hlink>
      <a:folHlink>
        <a:srgbClr val="284A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_infolappu_A4.potx" id="{B022F0AD-2A13-4566-8540-19645E294601}" vid="{F524E8EC-929A-4366-A31C-9590B02791A1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5A5D26CFD8D934A8FD3B330E8DA3B1E" ma:contentTypeVersion="15" ma:contentTypeDescription="Luo uusi asiakirja." ma:contentTypeScope="" ma:versionID="3215065c1bb2c7adf2f4d0a9afde0d91">
  <xsd:schema xmlns:xsd="http://www.w3.org/2001/XMLSchema" xmlns:xs="http://www.w3.org/2001/XMLSchema" xmlns:p="http://schemas.microsoft.com/office/2006/metadata/properties" xmlns:ns1="http://schemas.microsoft.com/sharepoint/v3" xmlns:ns2="f1b7b3a1-c7ce-4e68-a1f0-dc1d681003a3" xmlns:ns3="1622fe83-0436-411e-aa49-da93097742df" targetNamespace="http://schemas.microsoft.com/office/2006/metadata/properties" ma:root="true" ma:fieldsID="1bdfdc036498871b8afbcaf059bb1531" ns1:_="" ns2:_="" ns3:_="">
    <xsd:import namespace="http://schemas.microsoft.com/sharepoint/v3"/>
    <xsd:import namespace="f1b7b3a1-c7ce-4e68-a1f0-dc1d681003a3"/>
    <xsd:import namespace="1622fe83-0436-411e-aa49-da93097742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7b3a1-c7ce-4e68-a1f0-dc1d681003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Kuvien tunnisteet" ma:readOnly="false" ma:fieldId="{5cf76f15-5ced-4ddc-b409-7134ff3c332f}" ma:taxonomyMulti="true" ma:sspId="16d585da-1e51-4695-83ee-0db74bf77a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22fe83-0436-411e-aa49-da93097742d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1edd0f51-50f8-427b-b06b-d10bd810223a}" ma:internalName="TaxCatchAll" ma:showField="CatchAllData" ma:web="1622fe83-0436-411e-aa49-da93097742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b7b3a1-c7ce-4e68-a1f0-dc1d681003a3">
      <Terms xmlns="http://schemas.microsoft.com/office/infopath/2007/PartnerControls"/>
    </lcf76f155ced4ddcb4097134ff3c332f>
    <TaxCatchAll xmlns="1622fe83-0436-411e-aa49-da93097742df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A44481-CE17-4706-9F0F-4621A71C55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1b7b3a1-c7ce-4e68-a1f0-dc1d681003a3"/>
    <ds:schemaRef ds:uri="1622fe83-0436-411e-aa49-da93097742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3FD61D-4FC0-4417-93B9-00432FAC30A4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1b7b3a1-c7ce-4e68-a1f0-dc1d681003a3"/>
    <ds:schemaRef ds:uri="http://purl.org/dc/elements/1.1/"/>
    <ds:schemaRef ds:uri="http://schemas.microsoft.com/office/2006/metadata/properties"/>
    <ds:schemaRef ds:uri="1622fe83-0436-411e-aa49-da93097742d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83C370F-E4B1-4177-B686-868D6045ABF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9a9328c-5e5c-4ef5-a2c3-4dd39b5d8171}" enabled="0" method="" siteId="{89a9328c-5e5c-4ef5-a2c3-4dd39b5d81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PHA_infolappu_A4</Template>
  <TotalTime>1352</TotalTime>
  <Words>122</Words>
  <Application>Microsoft Office PowerPoint</Application>
  <PresentationFormat>A3-paperi (297 x 420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PHA_infolappu_A4</vt:lpstr>
      <vt:lpstr>PHA+Tays_infolappu_A4</vt:lpstr>
      <vt:lpstr>PHA+Pela_infolappu_A4</vt:lpstr>
      <vt:lpstr>Kutsu koulutukseen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amet, consectetuer adipiscing elit</dc:title>
  <dc:creator>Paronen Taina</dc:creator>
  <cp:keywords>PHA;Pirha;Pirkanmaan hyvinvointialue;infolappu</cp:keywords>
  <cp:lastModifiedBy>Salo-Metsänen Katariina</cp:lastModifiedBy>
  <cp:revision>33</cp:revision>
  <cp:lastPrinted>2023-08-16T10:38:40Z</cp:lastPrinted>
  <dcterms:created xsi:type="dcterms:W3CDTF">2022-12-20T06:45:10Z</dcterms:created>
  <dcterms:modified xsi:type="dcterms:W3CDTF">2026-02-03T11:09:08Z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0x01010045A5D26CFD8D934A8FD3B330E8DA3B1E</vt:lpwstr>
  </property>
  <property fmtid="{D5CDD505-2E9C-101B-9397-08002B2CF9AE}" pid="3" name="MediaServiceImageTags">
    <vt:lpwstr/>
  </property>
</Properties>
</file>