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
  </p:notesMasterIdLst>
  <p:sldIdLst>
    <p:sldId id="256" r:id="rId2"/>
  </p:sldIdLst>
  <p:sldSz cx="30275213" cy="42803763"/>
  <p:notesSz cx="6858000" cy="9144000"/>
  <p:defaultTextStyle>
    <a:defPPr>
      <a:defRPr lang="fi-FI"/>
    </a:defPPr>
    <a:lvl1pPr marL="0" algn="l" defTabSz="3507429" rtl="0" eaLnBrk="1" latinLnBrk="0" hangingPunct="1">
      <a:defRPr sz="6906" kern="1200">
        <a:solidFill>
          <a:schemeClr val="tx1"/>
        </a:solidFill>
        <a:latin typeface="+mn-lt"/>
        <a:ea typeface="+mn-ea"/>
        <a:cs typeface="+mn-cs"/>
      </a:defRPr>
    </a:lvl1pPr>
    <a:lvl2pPr marL="1753714" algn="l" defTabSz="3507429" rtl="0" eaLnBrk="1" latinLnBrk="0" hangingPunct="1">
      <a:defRPr sz="6906" kern="1200">
        <a:solidFill>
          <a:schemeClr val="tx1"/>
        </a:solidFill>
        <a:latin typeface="+mn-lt"/>
        <a:ea typeface="+mn-ea"/>
        <a:cs typeface="+mn-cs"/>
      </a:defRPr>
    </a:lvl2pPr>
    <a:lvl3pPr marL="3507429" algn="l" defTabSz="3507429" rtl="0" eaLnBrk="1" latinLnBrk="0" hangingPunct="1">
      <a:defRPr sz="6906" kern="1200">
        <a:solidFill>
          <a:schemeClr val="tx1"/>
        </a:solidFill>
        <a:latin typeface="+mn-lt"/>
        <a:ea typeface="+mn-ea"/>
        <a:cs typeface="+mn-cs"/>
      </a:defRPr>
    </a:lvl3pPr>
    <a:lvl4pPr marL="5261145" algn="l" defTabSz="3507429" rtl="0" eaLnBrk="1" latinLnBrk="0" hangingPunct="1">
      <a:defRPr sz="6906" kern="1200">
        <a:solidFill>
          <a:schemeClr val="tx1"/>
        </a:solidFill>
        <a:latin typeface="+mn-lt"/>
        <a:ea typeface="+mn-ea"/>
        <a:cs typeface="+mn-cs"/>
      </a:defRPr>
    </a:lvl4pPr>
    <a:lvl5pPr marL="7014859" algn="l" defTabSz="3507429" rtl="0" eaLnBrk="1" latinLnBrk="0" hangingPunct="1">
      <a:defRPr sz="6906" kern="1200">
        <a:solidFill>
          <a:schemeClr val="tx1"/>
        </a:solidFill>
        <a:latin typeface="+mn-lt"/>
        <a:ea typeface="+mn-ea"/>
        <a:cs typeface="+mn-cs"/>
      </a:defRPr>
    </a:lvl5pPr>
    <a:lvl6pPr marL="8768574" algn="l" defTabSz="3507429" rtl="0" eaLnBrk="1" latinLnBrk="0" hangingPunct="1">
      <a:defRPr sz="6906" kern="1200">
        <a:solidFill>
          <a:schemeClr val="tx1"/>
        </a:solidFill>
        <a:latin typeface="+mn-lt"/>
        <a:ea typeface="+mn-ea"/>
        <a:cs typeface="+mn-cs"/>
      </a:defRPr>
    </a:lvl6pPr>
    <a:lvl7pPr marL="10522288" algn="l" defTabSz="3507429" rtl="0" eaLnBrk="1" latinLnBrk="0" hangingPunct="1">
      <a:defRPr sz="6906" kern="1200">
        <a:solidFill>
          <a:schemeClr val="tx1"/>
        </a:solidFill>
        <a:latin typeface="+mn-lt"/>
        <a:ea typeface="+mn-ea"/>
        <a:cs typeface="+mn-cs"/>
      </a:defRPr>
    </a:lvl7pPr>
    <a:lvl8pPr marL="12276004" algn="l" defTabSz="3507429" rtl="0" eaLnBrk="1" latinLnBrk="0" hangingPunct="1">
      <a:defRPr sz="6906" kern="1200">
        <a:solidFill>
          <a:schemeClr val="tx1"/>
        </a:solidFill>
        <a:latin typeface="+mn-lt"/>
        <a:ea typeface="+mn-ea"/>
        <a:cs typeface="+mn-cs"/>
      </a:defRPr>
    </a:lvl8pPr>
    <a:lvl9pPr marL="14029719" algn="l" defTabSz="3507429" rtl="0" eaLnBrk="1" latinLnBrk="0" hangingPunct="1">
      <a:defRPr sz="69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05" userDrawn="1">
          <p15:clr>
            <a:srgbClr val="A4A3A4"/>
          </p15:clr>
        </p15:guide>
        <p15:guide id="2" pos="9536" userDrawn="1">
          <p15:clr>
            <a:srgbClr val="A4A3A4"/>
          </p15:clr>
        </p15:guide>
        <p15:guide id="3" pos="4125" userDrawn="1">
          <p15:clr>
            <a:srgbClr val="A4A3A4"/>
          </p15:clr>
        </p15:guide>
        <p15:guide id="4" orient="horz" pos="6224" userDrawn="1">
          <p15:clr>
            <a:srgbClr val="A4A3A4"/>
          </p15:clr>
        </p15:guide>
        <p15:guide id="5" orient="horz" pos="9581" userDrawn="1">
          <p15:clr>
            <a:srgbClr val="A4A3A4"/>
          </p15:clr>
        </p15:guide>
        <p15:guide id="6" orient="horz" pos="257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EF2"/>
    <a:srgbClr val="FEFAE8"/>
    <a:srgbClr val="F3FBEE"/>
    <a:srgbClr val="86D754"/>
    <a:srgbClr val="E3D0E0"/>
    <a:srgbClr val="1B315E"/>
    <a:srgbClr val="938EBF"/>
    <a:srgbClr val="F2728C"/>
    <a:srgbClr val="FFCED9"/>
    <a:srgbClr val="FFDE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0884C7-36F7-484A-BAB9-13612BA323C4}" v="12" dt="2025-06-06T06:06:07.144"/>
  </p1510:revLst>
</p1510:revInfo>
</file>

<file path=ppt/tableStyles.xml><?xml version="1.0" encoding="utf-8"?>
<a:tblStyleLst xmlns:a="http://schemas.openxmlformats.org/drawingml/2006/main" def="{5C22544A-7EE6-4342-B048-85BDC9FD1C3A}">
  <a:tblStyle styleId="{00A15C55-8517-42AA-B614-E9B94910E393}" styleName="Normaali tyyli 2 - Korostu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068" autoAdjust="0"/>
    <p:restoredTop sz="95770" autoAdjust="0"/>
  </p:normalViewPr>
  <p:slideViewPr>
    <p:cSldViewPr showGuides="1">
      <p:cViewPr>
        <p:scale>
          <a:sx n="40" d="100"/>
          <a:sy n="40" d="100"/>
        </p:scale>
        <p:origin x="365" y="-6893"/>
      </p:cViewPr>
      <p:guideLst>
        <p:guide orient="horz" pos="2505"/>
        <p:guide pos="9536"/>
        <p:guide pos="4125"/>
        <p:guide orient="horz" pos="6224"/>
        <p:guide orient="horz" pos="9581"/>
        <p:guide orient="horz" pos="25717"/>
      </p:guideLst>
    </p:cSldViewPr>
  </p:slideViewPr>
  <p:outlineViewPr>
    <p:cViewPr>
      <p:scale>
        <a:sx n="33" d="100"/>
        <a:sy n="33" d="100"/>
      </p:scale>
      <p:origin x="0" y="-7488"/>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7F54BD-3701-42E0-95F8-6B5541F7A16A}" type="datetimeFigureOut">
              <a:rPr lang="fi-FI" smtClean="0"/>
              <a:t>9.6.2025</a:t>
            </a:fld>
            <a:endParaRPr lang="fi-FI"/>
          </a:p>
        </p:txBody>
      </p:sp>
      <p:sp>
        <p:nvSpPr>
          <p:cNvPr id="4" name="Dian kuvan paikkamerkki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3095AD-1777-4067-B046-A1A28382DA49}" type="slidenum">
              <a:rPr lang="fi-FI" smtClean="0"/>
              <a:t>‹#›</a:t>
            </a:fld>
            <a:endParaRPr lang="fi-FI"/>
          </a:p>
        </p:txBody>
      </p:sp>
    </p:spTree>
    <p:extLst>
      <p:ext uri="{BB962C8B-B14F-4D97-AF65-F5344CB8AC3E}">
        <p14:creationId xmlns:p14="http://schemas.microsoft.com/office/powerpoint/2010/main" val="4145862793"/>
      </p:ext>
    </p:extLst>
  </p:cSld>
  <p:clrMap bg1="lt1" tx1="dk1" bg2="lt2" tx2="dk2" accent1="accent1" accent2="accent2" accent3="accent3" accent4="accent4" accent5="accent5" accent6="accent6" hlink="hlink" folHlink="folHlink"/>
  <p:notesStyle>
    <a:lvl1pPr marL="0" algn="l" defTabSz="3507429" rtl="0" eaLnBrk="1" latinLnBrk="0" hangingPunct="1">
      <a:defRPr sz="4603" kern="1200">
        <a:solidFill>
          <a:schemeClr val="tx1"/>
        </a:solidFill>
        <a:latin typeface="+mn-lt"/>
        <a:ea typeface="+mn-ea"/>
        <a:cs typeface="+mn-cs"/>
      </a:defRPr>
    </a:lvl1pPr>
    <a:lvl2pPr marL="1753714" algn="l" defTabSz="3507429" rtl="0" eaLnBrk="1" latinLnBrk="0" hangingPunct="1">
      <a:defRPr sz="4603" kern="1200">
        <a:solidFill>
          <a:schemeClr val="tx1"/>
        </a:solidFill>
        <a:latin typeface="+mn-lt"/>
        <a:ea typeface="+mn-ea"/>
        <a:cs typeface="+mn-cs"/>
      </a:defRPr>
    </a:lvl2pPr>
    <a:lvl3pPr marL="3507429" algn="l" defTabSz="3507429" rtl="0" eaLnBrk="1" latinLnBrk="0" hangingPunct="1">
      <a:defRPr sz="4603" kern="1200">
        <a:solidFill>
          <a:schemeClr val="tx1"/>
        </a:solidFill>
        <a:latin typeface="+mn-lt"/>
        <a:ea typeface="+mn-ea"/>
        <a:cs typeface="+mn-cs"/>
      </a:defRPr>
    </a:lvl3pPr>
    <a:lvl4pPr marL="5261145" algn="l" defTabSz="3507429" rtl="0" eaLnBrk="1" latinLnBrk="0" hangingPunct="1">
      <a:defRPr sz="4603" kern="1200">
        <a:solidFill>
          <a:schemeClr val="tx1"/>
        </a:solidFill>
        <a:latin typeface="+mn-lt"/>
        <a:ea typeface="+mn-ea"/>
        <a:cs typeface="+mn-cs"/>
      </a:defRPr>
    </a:lvl4pPr>
    <a:lvl5pPr marL="7014859" algn="l" defTabSz="3507429" rtl="0" eaLnBrk="1" latinLnBrk="0" hangingPunct="1">
      <a:defRPr sz="4603" kern="1200">
        <a:solidFill>
          <a:schemeClr val="tx1"/>
        </a:solidFill>
        <a:latin typeface="+mn-lt"/>
        <a:ea typeface="+mn-ea"/>
        <a:cs typeface="+mn-cs"/>
      </a:defRPr>
    </a:lvl5pPr>
    <a:lvl6pPr marL="8768574" algn="l" defTabSz="3507429" rtl="0" eaLnBrk="1" latinLnBrk="0" hangingPunct="1">
      <a:defRPr sz="4603" kern="1200">
        <a:solidFill>
          <a:schemeClr val="tx1"/>
        </a:solidFill>
        <a:latin typeface="+mn-lt"/>
        <a:ea typeface="+mn-ea"/>
        <a:cs typeface="+mn-cs"/>
      </a:defRPr>
    </a:lvl6pPr>
    <a:lvl7pPr marL="10522288" algn="l" defTabSz="3507429" rtl="0" eaLnBrk="1" latinLnBrk="0" hangingPunct="1">
      <a:defRPr sz="4603" kern="1200">
        <a:solidFill>
          <a:schemeClr val="tx1"/>
        </a:solidFill>
        <a:latin typeface="+mn-lt"/>
        <a:ea typeface="+mn-ea"/>
        <a:cs typeface="+mn-cs"/>
      </a:defRPr>
    </a:lvl7pPr>
    <a:lvl8pPr marL="12276004" algn="l" defTabSz="3507429" rtl="0" eaLnBrk="1" latinLnBrk="0" hangingPunct="1">
      <a:defRPr sz="4603" kern="1200">
        <a:solidFill>
          <a:schemeClr val="tx1"/>
        </a:solidFill>
        <a:latin typeface="+mn-lt"/>
        <a:ea typeface="+mn-ea"/>
        <a:cs typeface="+mn-cs"/>
      </a:defRPr>
    </a:lvl8pPr>
    <a:lvl9pPr marL="14029719" algn="l" defTabSz="3507429" rtl="0" eaLnBrk="1" latinLnBrk="0" hangingPunct="1">
      <a:defRPr sz="460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 palstaa_valk">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a:xfrm>
            <a:off x="1095375" y="1017588"/>
            <a:ext cx="24483391" cy="4586287"/>
          </a:xfrm>
        </p:spPr>
        <p:txBody>
          <a:bodyPr/>
          <a:lstStyle>
            <a:lvl1pPr>
              <a:defRPr>
                <a:solidFill>
                  <a:schemeClr val="accent1"/>
                </a:solidFill>
              </a:defRPr>
            </a:lvl1pPr>
          </a:lstStyle>
          <a:p>
            <a:r>
              <a:rPr lang="fi-FI"/>
              <a:t>Muokkaa ots. perustyyl. napsautt.</a:t>
            </a:r>
            <a:endParaRPr lang="fi-FI" dirty="0"/>
          </a:p>
        </p:txBody>
      </p:sp>
      <p:sp>
        <p:nvSpPr>
          <p:cNvPr id="4" name="Tekstin paikkamerkki 3">
            <a:extLst>
              <a:ext uri="{FF2B5EF4-FFF2-40B4-BE49-F238E27FC236}">
                <a16:creationId xmlns:a16="http://schemas.microsoft.com/office/drawing/2014/main" id="{83C400CA-3488-8081-98C6-E137401A21C0}"/>
              </a:ext>
            </a:extLst>
          </p:cNvPr>
          <p:cNvSpPr>
            <a:spLocks noGrp="1"/>
          </p:cNvSpPr>
          <p:nvPr>
            <p:ph type="body" sz="quarter" idx="10"/>
          </p:nvPr>
        </p:nvSpPr>
        <p:spPr>
          <a:xfrm>
            <a:off x="1095375" y="10096500"/>
            <a:ext cx="13656551" cy="27037995"/>
          </a:xfrm>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166933" y="6622012"/>
            <a:ext cx="27941348"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7" name="Tekstin paikkamerkki 3">
            <a:extLst>
              <a:ext uri="{FF2B5EF4-FFF2-40B4-BE49-F238E27FC236}">
                <a16:creationId xmlns:a16="http://schemas.microsoft.com/office/drawing/2014/main" id="{2CB7941E-E6DB-5D2B-00D4-F2537DFC979A}"/>
              </a:ext>
            </a:extLst>
          </p:cNvPr>
          <p:cNvSpPr>
            <a:spLocks noGrp="1"/>
          </p:cNvSpPr>
          <p:nvPr>
            <p:ph type="body" sz="quarter" idx="15"/>
          </p:nvPr>
        </p:nvSpPr>
        <p:spPr>
          <a:xfrm>
            <a:off x="15523288" y="10096500"/>
            <a:ext cx="13656551" cy="27037995"/>
          </a:xfrm>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Tree>
    <p:extLst>
      <p:ext uri="{BB962C8B-B14F-4D97-AF65-F5344CB8AC3E}">
        <p14:creationId xmlns:p14="http://schemas.microsoft.com/office/powerpoint/2010/main" val="218061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palstaa_liila_kuvat">
    <p:bg>
      <p:bgPr>
        <a:solidFill>
          <a:schemeClr val="tx2">
            <a:alpha val="10000"/>
          </a:schemeClr>
        </a:solidFill>
        <a:effectLst/>
      </p:bgPr>
    </p:bg>
    <p:spTree>
      <p:nvGrpSpPr>
        <p:cNvPr id="1" name=""/>
        <p:cNvGrpSpPr/>
        <p:nvPr/>
      </p:nvGrpSpPr>
      <p:grpSpPr>
        <a:xfrm>
          <a:off x="0" y="0"/>
          <a:ext cx="0" cy="0"/>
          <a:chOff x="0" y="0"/>
          <a:chExt cx="0" cy="0"/>
        </a:xfrm>
      </p:grpSpPr>
      <p:sp>
        <p:nvSpPr>
          <p:cNvPr id="2" name="Tekstin paikkamerkki 3">
            <a:extLst>
              <a:ext uri="{FF2B5EF4-FFF2-40B4-BE49-F238E27FC236}">
                <a16:creationId xmlns:a16="http://schemas.microsoft.com/office/drawing/2014/main" id="{30EE683E-49E8-ACD7-AD93-14F3DCBE294D}"/>
              </a:ext>
            </a:extLst>
          </p:cNvPr>
          <p:cNvSpPr>
            <a:spLocks noGrp="1"/>
          </p:cNvSpPr>
          <p:nvPr>
            <p:ph type="body" sz="quarter" idx="26"/>
          </p:nvPr>
        </p:nvSpPr>
        <p:spPr>
          <a:xfrm>
            <a:off x="1095375" y="19745696"/>
            <a:ext cx="8788218" cy="17387162"/>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a:t>Muokkaa tekstin perustyylejä napsauttamalla</a:t>
            </a:r>
          </a:p>
        </p:txBody>
      </p:sp>
      <p:sp>
        <p:nvSpPr>
          <p:cNvPr id="3" name="Tekstin paikkamerkki 3">
            <a:extLst>
              <a:ext uri="{FF2B5EF4-FFF2-40B4-BE49-F238E27FC236}">
                <a16:creationId xmlns:a16="http://schemas.microsoft.com/office/drawing/2014/main" id="{3CB7D92C-53F3-202E-D695-97EFA01BDDEE}"/>
              </a:ext>
            </a:extLst>
          </p:cNvPr>
          <p:cNvSpPr>
            <a:spLocks noGrp="1"/>
          </p:cNvSpPr>
          <p:nvPr>
            <p:ph type="body" sz="quarter" idx="27"/>
          </p:nvPr>
        </p:nvSpPr>
        <p:spPr>
          <a:xfrm>
            <a:off x="10652129" y="19745697"/>
            <a:ext cx="8970957" cy="17387161"/>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a:t>Muokkaa tekstin perustyylejä napsauttamalla</a:t>
            </a:r>
          </a:p>
        </p:txBody>
      </p:sp>
      <p:sp>
        <p:nvSpPr>
          <p:cNvPr id="4" name="Tekstin paikkamerkki 3">
            <a:extLst>
              <a:ext uri="{FF2B5EF4-FFF2-40B4-BE49-F238E27FC236}">
                <a16:creationId xmlns:a16="http://schemas.microsoft.com/office/drawing/2014/main" id="{200F87B5-10D2-A697-CCC7-6C2454A415D3}"/>
              </a:ext>
            </a:extLst>
          </p:cNvPr>
          <p:cNvSpPr>
            <a:spLocks noGrp="1"/>
          </p:cNvSpPr>
          <p:nvPr>
            <p:ph type="body" sz="quarter" idx="28"/>
          </p:nvPr>
        </p:nvSpPr>
        <p:spPr>
          <a:xfrm>
            <a:off x="20391619" y="19745698"/>
            <a:ext cx="8843811" cy="17387159"/>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a:t>Muokkaa tekstin perustyylejä napsauttamalla</a:t>
            </a:r>
          </a:p>
        </p:txBody>
      </p:sp>
      <p:sp>
        <p:nvSpPr>
          <p:cNvPr id="15" name="Tekstin paikkamerkki 5">
            <a:extLst>
              <a:ext uri="{FF2B5EF4-FFF2-40B4-BE49-F238E27FC236}">
                <a16:creationId xmlns:a16="http://schemas.microsoft.com/office/drawing/2014/main" id="{824AD03E-80C0-88D3-08F7-6DA825793454}"/>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18" name="Tekstin paikkamerkki 5">
            <a:extLst>
              <a:ext uri="{FF2B5EF4-FFF2-40B4-BE49-F238E27FC236}">
                <a16:creationId xmlns:a16="http://schemas.microsoft.com/office/drawing/2014/main" id="{C3626910-4340-44E4-099B-2576CB1636FC}"/>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19" name="Otsikko 1">
            <a:extLst>
              <a:ext uri="{FF2B5EF4-FFF2-40B4-BE49-F238E27FC236}">
                <a16:creationId xmlns:a16="http://schemas.microsoft.com/office/drawing/2014/main" id="{909FD553-4C4A-8CD8-C545-C5C7E9948354}"/>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a:t>Muokkaa ots. perustyyl. napsautt.</a:t>
            </a:r>
            <a:endParaRPr lang="fi-FI" dirty="0"/>
          </a:p>
        </p:txBody>
      </p:sp>
      <p:sp>
        <p:nvSpPr>
          <p:cNvPr id="6" name="Kuvan paikkamerkki 5">
            <a:extLst>
              <a:ext uri="{FF2B5EF4-FFF2-40B4-BE49-F238E27FC236}">
                <a16:creationId xmlns:a16="http://schemas.microsoft.com/office/drawing/2014/main" id="{4D03F80D-0968-5B52-D39C-61AE2050614F}"/>
              </a:ext>
            </a:extLst>
          </p:cNvPr>
          <p:cNvSpPr>
            <a:spLocks noGrp="1" noChangeAspect="1"/>
          </p:cNvSpPr>
          <p:nvPr>
            <p:ph type="pic" sz="quarter" idx="29"/>
          </p:nvPr>
        </p:nvSpPr>
        <p:spPr>
          <a:xfrm>
            <a:off x="1095375" y="10165209"/>
            <a:ext cx="8788400" cy="8788400"/>
          </a:xfrm>
          <a:prstGeom prst="ellipse">
            <a:avLst/>
          </a:prstGeom>
        </p:spPr>
        <p:txBody>
          <a:bodyPr anchor="ctr" anchorCtr="0"/>
          <a:lstStyle>
            <a:lvl1pPr algn="ctr">
              <a:defRPr/>
            </a:lvl1pPr>
          </a:lstStyle>
          <a:p>
            <a:r>
              <a:rPr lang="fi-FI"/>
              <a:t>Lisää kuva napsauttamalla kuvaketta</a:t>
            </a:r>
            <a:endParaRPr lang="en-US"/>
          </a:p>
        </p:txBody>
      </p:sp>
      <p:sp>
        <p:nvSpPr>
          <p:cNvPr id="7" name="Kuvan paikkamerkki 5">
            <a:extLst>
              <a:ext uri="{FF2B5EF4-FFF2-40B4-BE49-F238E27FC236}">
                <a16:creationId xmlns:a16="http://schemas.microsoft.com/office/drawing/2014/main" id="{3458F099-CADB-E00D-6EC2-42B791F772A7}"/>
              </a:ext>
            </a:extLst>
          </p:cNvPr>
          <p:cNvSpPr>
            <a:spLocks noGrp="1" noChangeAspect="1"/>
          </p:cNvSpPr>
          <p:nvPr>
            <p:ph type="pic" sz="quarter" idx="30"/>
          </p:nvPr>
        </p:nvSpPr>
        <p:spPr>
          <a:xfrm>
            <a:off x="10743406" y="10165209"/>
            <a:ext cx="8788400" cy="8788400"/>
          </a:xfrm>
          <a:prstGeom prst="ellipse">
            <a:avLst/>
          </a:prstGeom>
        </p:spPr>
        <p:txBody>
          <a:bodyPr anchor="ctr" anchorCtr="0"/>
          <a:lstStyle>
            <a:lvl1pPr algn="ctr">
              <a:defRPr/>
            </a:lvl1pPr>
          </a:lstStyle>
          <a:p>
            <a:r>
              <a:rPr lang="fi-FI"/>
              <a:t>Lisää kuva napsauttamalla kuvaketta</a:t>
            </a:r>
            <a:endParaRPr lang="en-US"/>
          </a:p>
        </p:txBody>
      </p:sp>
      <p:sp>
        <p:nvSpPr>
          <p:cNvPr id="8" name="Kuvan paikkamerkki 5">
            <a:extLst>
              <a:ext uri="{FF2B5EF4-FFF2-40B4-BE49-F238E27FC236}">
                <a16:creationId xmlns:a16="http://schemas.microsoft.com/office/drawing/2014/main" id="{20FA9FA4-70D2-C800-1031-A9802592144E}"/>
              </a:ext>
            </a:extLst>
          </p:cNvPr>
          <p:cNvSpPr>
            <a:spLocks noGrp="1" noChangeAspect="1"/>
          </p:cNvSpPr>
          <p:nvPr>
            <p:ph type="pic" sz="quarter" idx="31"/>
          </p:nvPr>
        </p:nvSpPr>
        <p:spPr>
          <a:xfrm>
            <a:off x="20391438" y="10165209"/>
            <a:ext cx="8788400" cy="8788400"/>
          </a:xfrm>
          <a:prstGeom prst="ellipse">
            <a:avLst/>
          </a:prstGeom>
        </p:spPr>
        <p:txBody>
          <a:bodyPr anchor="ctr" anchorCtr="0"/>
          <a:lstStyle>
            <a:lvl1pPr algn="ctr">
              <a:defRPr/>
            </a:lvl1pPr>
          </a:lstStyle>
          <a:p>
            <a:r>
              <a:rPr lang="fi-FI"/>
              <a:t>Lisää kuva napsauttamalla kuvaketta</a:t>
            </a:r>
            <a:endParaRPr lang="en-US"/>
          </a:p>
        </p:txBody>
      </p:sp>
    </p:spTree>
    <p:extLst>
      <p:ext uri="{BB962C8B-B14F-4D97-AF65-F5344CB8AC3E}">
        <p14:creationId xmlns:p14="http://schemas.microsoft.com/office/powerpoint/2010/main" val="3253082529"/>
      </p:ext>
    </p:extLst>
  </p:cSld>
  <p:clrMapOvr>
    <a:masterClrMapping/>
  </p:clrMapOvr>
  <p:extLst>
    <p:ext uri="{DCECCB84-F9BA-43D5-87BE-67443E8EF086}">
      <p15:sldGuideLst xmlns:p15="http://schemas.microsoft.com/office/powerpoint/2012/main">
        <p15:guide id="1" orient="horz" pos="11363"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 palstaa_valk">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a:t>Muokkaa ots. perustyyl. napsautt.</a:t>
            </a:r>
            <a:endParaRPr lang="fi-FI" dirty="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6480000" cy="27039732"/>
          </a:xfrm>
          <a:no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1" name="Tekstin paikkamerkki 3">
            <a:extLst>
              <a:ext uri="{FF2B5EF4-FFF2-40B4-BE49-F238E27FC236}">
                <a16:creationId xmlns:a16="http://schemas.microsoft.com/office/drawing/2014/main" id="{B69FC803-C90A-479C-4839-7D04A28E14FB}"/>
              </a:ext>
            </a:extLst>
          </p:cNvPr>
          <p:cNvSpPr>
            <a:spLocks noGrp="1"/>
          </p:cNvSpPr>
          <p:nvPr>
            <p:ph type="body" sz="quarter" idx="17"/>
          </p:nvPr>
        </p:nvSpPr>
        <p:spPr>
          <a:xfrm>
            <a:off x="8296863" y="10096500"/>
            <a:ext cx="6480000" cy="27039732"/>
          </a:xfrm>
          <a:no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2" name="Tekstin paikkamerkki 3">
            <a:extLst>
              <a:ext uri="{FF2B5EF4-FFF2-40B4-BE49-F238E27FC236}">
                <a16:creationId xmlns:a16="http://schemas.microsoft.com/office/drawing/2014/main" id="{056A87AE-BBEC-BE65-0585-37DF91B64D34}"/>
              </a:ext>
            </a:extLst>
          </p:cNvPr>
          <p:cNvSpPr>
            <a:spLocks noGrp="1"/>
          </p:cNvSpPr>
          <p:nvPr>
            <p:ph type="body" sz="quarter" idx="18"/>
          </p:nvPr>
        </p:nvSpPr>
        <p:spPr>
          <a:xfrm>
            <a:off x="15498351" y="10096500"/>
            <a:ext cx="6480000" cy="27039732"/>
          </a:xfrm>
          <a:no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5" name="Tekstin paikkamerkki 3">
            <a:extLst>
              <a:ext uri="{FF2B5EF4-FFF2-40B4-BE49-F238E27FC236}">
                <a16:creationId xmlns:a16="http://schemas.microsoft.com/office/drawing/2014/main" id="{5F6B5491-C3E2-0A77-4169-CC147CC69756}"/>
              </a:ext>
            </a:extLst>
          </p:cNvPr>
          <p:cNvSpPr>
            <a:spLocks noGrp="1"/>
          </p:cNvSpPr>
          <p:nvPr>
            <p:ph type="body" sz="quarter" idx="19"/>
          </p:nvPr>
        </p:nvSpPr>
        <p:spPr>
          <a:xfrm>
            <a:off x="22699840" y="10169746"/>
            <a:ext cx="6480000" cy="27039732"/>
          </a:xfrm>
          <a:no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Tree>
    <p:extLst>
      <p:ext uri="{BB962C8B-B14F-4D97-AF65-F5344CB8AC3E}">
        <p14:creationId xmlns:p14="http://schemas.microsoft.com/office/powerpoint/2010/main" val="1127288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 palstaa_vpun">
    <p:bg>
      <p:bgPr>
        <a:solidFill>
          <a:schemeClr val="accent4">
            <a:alpha val="20000"/>
          </a:schemeClr>
        </a:solidFill>
        <a:effectLst/>
      </p:bgPr>
    </p:bg>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a:t>Muokkaa ots. perustyyl. napsautt.</a:t>
            </a:r>
            <a:endParaRPr lang="fi-FI" dirty="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1" name="Tekstin paikkamerkki 3">
            <a:extLst>
              <a:ext uri="{FF2B5EF4-FFF2-40B4-BE49-F238E27FC236}">
                <a16:creationId xmlns:a16="http://schemas.microsoft.com/office/drawing/2014/main" id="{B69FC803-C90A-479C-4839-7D04A28E14FB}"/>
              </a:ext>
            </a:extLst>
          </p:cNvPr>
          <p:cNvSpPr>
            <a:spLocks noGrp="1"/>
          </p:cNvSpPr>
          <p:nvPr>
            <p:ph type="body" sz="quarter" idx="17"/>
          </p:nvPr>
        </p:nvSpPr>
        <p:spPr>
          <a:xfrm>
            <a:off x="8296863"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2" name="Tekstin paikkamerkki 3">
            <a:extLst>
              <a:ext uri="{FF2B5EF4-FFF2-40B4-BE49-F238E27FC236}">
                <a16:creationId xmlns:a16="http://schemas.microsoft.com/office/drawing/2014/main" id="{056A87AE-BBEC-BE65-0585-37DF91B64D34}"/>
              </a:ext>
            </a:extLst>
          </p:cNvPr>
          <p:cNvSpPr>
            <a:spLocks noGrp="1"/>
          </p:cNvSpPr>
          <p:nvPr>
            <p:ph type="body" sz="quarter" idx="18"/>
          </p:nvPr>
        </p:nvSpPr>
        <p:spPr>
          <a:xfrm>
            <a:off x="15498351"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5" name="Tekstin paikkamerkki 3">
            <a:extLst>
              <a:ext uri="{FF2B5EF4-FFF2-40B4-BE49-F238E27FC236}">
                <a16:creationId xmlns:a16="http://schemas.microsoft.com/office/drawing/2014/main" id="{5F6B5491-C3E2-0A77-4169-CC147CC69756}"/>
              </a:ext>
            </a:extLst>
          </p:cNvPr>
          <p:cNvSpPr>
            <a:spLocks noGrp="1"/>
          </p:cNvSpPr>
          <p:nvPr>
            <p:ph type="body" sz="quarter" idx="19"/>
          </p:nvPr>
        </p:nvSpPr>
        <p:spPr>
          <a:xfrm>
            <a:off x="22699840" y="10169746"/>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Tree>
    <p:extLst>
      <p:ext uri="{BB962C8B-B14F-4D97-AF65-F5344CB8AC3E}">
        <p14:creationId xmlns:p14="http://schemas.microsoft.com/office/powerpoint/2010/main" val="1072949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palstaa_liila">
    <p:bg>
      <p:bgPr>
        <a:solidFill>
          <a:schemeClr val="tx2">
            <a:alpha val="10000"/>
          </a:schemeClr>
        </a:solidFill>
        <a:effectLst/>
      </p:bgPr>
    </p:bg>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a:t>Muokkaa ots. perustyyl. napsautt.</a:t>
            </a:r>
            <a:endParaRPr lang="fi-FI" dirty="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1" name="Tekstin paikkamerkki 3">
            <a:extLst>
              <a:ext uri="{FF2B5EF4-FFF2-40B4-BE49-F238E27FC236}">
                <a16:creationId xmlns:a16="http://schemas.microsoft.com/office/drawing/2014/main" id="{B69FC803-C90A-479C-4839-7D04A28E14FB}"/>
              </a:ext>
            </a:extLst>
          </p:cNvPr>
          <p:cNvSpPr>
            <a:spLocks noGrp="1"/>
          </p:cNvSpPr>
          <p:nvPr>
            <p:ph type="body" sz="quarter" idx="17"/>
          </p:nvPr>
        </p:nvSpPr>
        <p:spPr>
          <a:xfrm>
            <a:off x="8296863"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2" name="Tekstin paikkamerkki 3">
            <a:extLst>
              <a:ext uri="{FF2B5EF4-FFF2-40B4-BE49-F238E27FC236}">
                <a16:creationId xmlns:a16="http://schemas.microsoft.com/office/drawing/2014/main" id="{056A87AE-BBEC-BE65-0585-37DF91B64D34}"/>
              </a:ext>
            </a:extLst>
          </p:cNvPr>
          <p:cNvSpPr>
            <a:spLocks noGrp="1"/>
          </p:cNvSpPr>
          <p:nvPr>
            <p:ph type="body" sz="quarter" idx="18"/>
          </p:nvPr>
        </p:nvSpPr>
        <p:spPr>
          <a:xfrm>
            <a:off x="15498351"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5" name="Tekstin paikkamerkki 3">
            <a:extLst>
              <a:ext uri="{FF2B5EF4-FFF2-40B4-BE49-F238E27FC236}">
                <a16:creationId xmlns:a16="http://schemas.microsoft.com/office/drawing/2014/main" id="{5F6B5491-C3E2-0A77-4169-CC147CC69756}"/>
              </a:ext>
            </a:extLst>
          </p:cNvPr>
          <p:cNvSpPr>
            <a:spLocks noGrp="1"/>
          </p:cNvSpPr>
          <p:nvPr>
            <p:ph type="body" sz="quarter" idx="19"/>
          </p:nvPr>
        </p:nvSpPr>
        <p:spPr>
          <a:xfrm>
            <a:off x="22699840" y="10169746"/>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Tree>
    <p:extLst>
      <p:ext uri="{BB962C8B-B14F-4D97-AF65-F5344CB8AC3E}">
        <p14:creationId xmlns:p14="http://schemas.microsoft.com/office/powerpoint/2010/main" val="2353198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 palstaa_sin">
    <p:bg>
      <p:bgPr>
        <a:solidFill>
          <a:schemeClr val="accent1">
            <a:alpha val="10000"/>
          </a:schemeClr>
        </a:solidFill>
        <a:effectLst/>
      </p:bgPr>
    </p:bg>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a:t>Muokkaa ots. perustyyl. napsautt.</a:t>
            </a:r>
            <a:endParaRPr lang="fi-FI" dirty="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1" name="Tekstin paikkamerkki 3">
            <a:extLst>
              <a:ext uri="{FF2B5EF4-FFF2-40B4-BE49-F238E27FC236}">
                <a16:creationId xmlns:a16="http://schemas.microsoft.com/office/drawing/2014/main" id="{B69FC803-C90A-479C-4839-7D04A28E14FB}"/>
              </a:ext>
            </a:extLst>
          </p:cNvPr>
          <p:cNvSpPr>
            <a:spLocks noGrp="1"/>
          </p:cNvSpPr>
          <p:nvPr>
            <p:ph type="body" sz="quarter" idx="17"/>
          </p:nvPr>
        </p:nvSpPr>
        <p:spPr>
          <a:xfrm>
            <a:off x="8296863"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2" name="Tekstin paikkamerkki 3">
            <a:extLst>
              <a:ext uri="{FF2B5EF4-FFF2-40B4-BE49-F238E27FC236}">
                <a16:creationId xmlns:a16="http://schemas.microsoft.com/office/drawing/2014/main" id="{056A87AE-BBEC-BE65-0585-37DF91B64D34}"/>
              </a:ext>
            </a:extLst>
          </p:cNvPr>
          <p:cNvSpPr>
            <a:spLocks noGrp="1"/>
          </p:cNvSpPr>
          <p:nvPr>
            <p:ph type="body" sz="quarter" idx="18"/>
          </p:nvPr>
        </p:nvSpPr>
        <p:spPr>
          <a:xfrm>
            <a:off x="15498351"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15" name="Tekstin paikkamerkki 3">
            <a:extLst>
              <a:ext uri="{FF2B5EF4-FFF2-40B4-BE49-F238E27FC236}">
                <a16:creationId xmlns:a16="http://schemas.microsoft.com/office/drawing/2014/main" id="{5F6B5491-C3E2-0A77-4169-CC147CC69756}"/>
              </a:ext>
            </a:extLst>
          </p:cNvPr>
          <p:cNvSpPr>
            <a:spLocks noGrp="1"/>
          </p:cNvSpPr>
          <p:nvPr>
            <p:ph type="body" sz="quarter" idx="19"/>
          </p:nvPr>
        </p:nvSpPr>
        <p:spPr>
          <a:xfrm>
            <a:off x="22699840" y="10169746"/>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Tree>
    <p:extLst>
      <p:ext uri="{BB962C8B-B14F-4D97-AF65-F5344CB8AC3E}">
        <p14:creationId xmlns:p14="http://schemas.microsoft.com/office/powerpoint/2010/main" val="1966186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palstaa_vpun">
    <p:bg>
      <p:bgPr>
        <a:solidFill>
          <a:schemeClr val="accent4">
            <a:alpha val="20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a:xfrm>
            <a:off x="1095374" y="1017908"/>
            <a:ext cx="28012907" cy="4586197"/>
          </a:xfrm>
        </p:spPr>
        <p:txBody>
          <a:bodyPr/>
          <a:lstStyle>
            <a:lvl1pPr>
              <a:defRPr>
                <a:solidFill>
                  <a:schemeClr val="accent1"/>
                </a:solidFill>
              </a:defRPr>
            </a:lvl1pPr>
          </a:lstStyle>
          <a:p>
            <a:r>
              <a:rPr lang="fi-FI"/>
              <a:t>Muokkaa ots. perustyyl. napsautt.</a:t>
            </a:r>
            <a:endParaRPr lang="fi-FI" dirty="0"/>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095374" y="6622012"/>
            <a:ext cx="28140055"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5" y="38320928"/>
            <a:ext cx="19311288"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5" name="Tekstin paikkamerkki 3">
            <a:extLst>
              <a:ext uri="{FF2B5EF4-FFF2-40B4-BE49-F238E27FC236}">
                <a16:creationId xmlns:a16="http://schemas.microsoft.com/office/drawing/2014/main" id="{F378BE1E-DB79-DE5E-A5FE-2F6DA07FA1FA}"/>
              </a:ext>
            </a:extLst>
          </p:cNvPr>
          <p:cNvSpPr>
            <a:spLocks noGrp="1"/>
          </p:cNvSpPr>
          <p:nvPr>
            <p:ph type="body" sz="quarter" idx="10"/>
          </p:nvPr>
        </p:nvSpPr>
        <p:spPr>
          <a:xfrm>
            <a:off x="1095375" y="10096500"/>
            <a:ext cx="13656551" cy="27037995"/>
          </a:xfrm>
          <a:solidFill>
            <a:schemeClr val="bg1"/>
          </a:solidFill>
        </p:spPr>
        <p:txBody>
          <a:bodyPr lIns="180000" tIns="180000" rIns="180000" bIns="180000"/>
          <a:lstStyle>
            <a:lvl1pPr marL="407664" indent="-407664">
              <a:defRPr/>
            </a:lvl1pPr>
            <a:lvl2pPr marL="815328" indent="-407664">
              <a:defRPr/>
            </a:lvl2pPr>
          </a:lstStyle>
          <a:p>
            <a:pPr lvl="0"/>
            <a:r>
              <a:rPr lang="fi-FI" dirty="0"/>
              <a:t>Muokkaa tekstin perustyylejä napsauttamalla</a:t>
            </a:r>
          </a:p>
          <a:p>
            <a:pPr lvl="1"/>
            <a:r>
              <a:rPr lang="fi-FI" dirty="0"/>
              <a:t>toinen taso</a:t>
            </a:r>
          </a:p>
        </p:txBody>
      </p:sp>
      <p:sp>
        <p:nvSpPr>
          <p:cNvPr id="8" name="Tekstin paikkamerkki 3">
            <a:extLst>
              <a:ext uri="{FF2B5EF4-FFF2-40B4-BE49-F238E27FC236}">
                <a16:creationId xmlns:a16="http://schemas.microsoft.com/office/drawing/2014/main" id="{789209B7-A6A7-50E2-4B3E-8A0298FCF5A4}"/>
              </a:ext>
            </a:extLst>
          </p:cNvPr>
          <p:cNvSpPr>
            <a:spLocks noGrp="1"/>
          </p:cNvSpPr>
          <p:nvPr>
            <p:ph type="body" sz="quarter" idx="15"/>
          </p:nvPr>
        </p:nvSpPr>
        <p:spPr>
          <a:xfrm>
            <a:off x="15523289" y="10096500"/>
            <a:ext cx="13656550" cy="27037995"/>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Tree>
    <p:extLst>
      <p:ext uri="{BB962C8B-B14F-4D97-AF65-F5344CB8AC3E}">
        <p14:creationId xmlns:p14="http://schemas.microsoft.com/office/powerpoint/2010/main" val="149766328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palstaa_liila">
    <p:bg>
      <p:bgPr>
        <a:solidFill>
          <a:schemeClr val="tx2">
            <a:alpha val="10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a:xfrm>
            <a:off x="1154096" y="1017908"/>
            <a:ext cx="28081334" cy="4586197"/>
          </a:xfrm>
        </p:spPr>
        <p:txBody>
          <a:bodyPr/>
          <a:lstStyle>
            <a:lvl1pPr>
              <a:defRPr>
                <a:solidFill>
                  <a:schemeClr val="accent1"/>
                </a:solidFill>
              </a:defRPr>
            </a:lvl1pPr>
          </a:lstStyle>
          <a:p>
            <a:r>
              <a:rPr lang="fi-FI"/>
              <a:t>Muokkaa ots. perustyyl. napsautt.</a:t>
            </a:r>
            <a:endParaRPr lang="fi-FI" dirty="0"/>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154096" y="6622012"/>
            <a:ext cx="28081334"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5" name="Tekstin paikkamerkki 3">
            <a:extLst>
              <a:ext uri="{FF2B5EF4-FFF2-40B4-BE49-F238E27FC236}">
                <a16:creationId xmlns:a16="http://schemas.microsoft.com/office/drawing/2014/main" id="{F2784155-6F01-F6D7-6304-7F271FFAC66C}"/>
              </a:ext>
            </a:extLst>
          </p:cNvPr>
          <p:cNvSpPr>
            <a:spLocks noGrp="1"/>
          </p:cNvSpPr>
          <p:nvPr>
            <p:ph type="body" sz="quarter" idx="10"/>
          </p:nvPr>
        </p:nvSpPr>
        <p:spPr>
          <a:xfrm>
            <a:off x="1095375" y="10096500"/>
            <a:ext cx="13656551" cy="27037995"/>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8" name="Tekstin paikkamerkki 3">
            <a:extLst>
              <a:ext uri="{FF2B5EF4-FFF2-40B4-BE49-F238E27FC236}">
                <a16:creationId xmlns:a16="http://schemas.microsoft.com/office/drawing/2014/main" id="{71C317C3-4053-C197-08C5-BE979E838B75}"/>
              </a:ext>
            </a:extLst>
          </p:cNvPr>
          <p:cNvSpPr>
            <a:spLocks noGrp="1"/>
          </p:cNvSpPr>
          <p:nvPr>
            <p:ph type="body" sz="quarter" idx="15"/>
          </p:nvPr>
        </p:nvSpPr>
        <p:spPr>
          <a:xfrm>
            <a:off x="15523289" y="10096500"/>
            <a:ext cx="13656550" cy="27037995"/>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Tree>
    <p:extLst>
      <p:ext uri="{BB962C8B-B14F-4D97-AF65-F5344CB8AC3E}">
        <p14:creationId xmlns:p14="http://schemas.microsoft.com/office/powerpoint/2010/main" val="1917682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palstaa_sininen">
    <p:bg>
      <p:bgPr>
        <a:solidFill>
          <a:schemeClr val="accent1">
            <a:alpha val="10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a:xfrm>
            <a:off x="1154094" y="1017908"/>
            <a:ext cx="28081335" cy="4586197"/>
          </a:xfrm>
        </p:spPr>
        <p:txBody>
          <a:bodyPr/>
          <a:lstStyle>
            <a:lvl1pPr>
              <a:defRPr>
                <a:solidFill>
                  <a:schemeClr val="accent1"/>
                </a:solidFill>
              </a:defRPr>
            </a:lvl1pPr>
          </a:lstStyle>
          <a:p>
            <a:r>
              <a:rPr lang="fi-FI"/>
              <a:t>Muokkaa ots. perustyyl. napsautt.</a:t>
            </a:r>
            <a:endParaRPr lang="fi-FI" dirty="0"/>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154096" y="6622012"/>
            <a:ext cx="28081334"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5" name="Tekstin paikkamerkki 3">
            <a:extLst>
              <a:ext uri="{FF2B5EF4-FFF2-40B4-BE49-F238E27FC236}">
                <a16:creationId xmlns:a16="http://schemas.microsoft.com/office/drawing/2014/main" id="{F9EA9DAF-F658-7047-F26A-D967A3A4D551}"/>
              </a:ext>
            </a:extLst>
          </p:cNvPr>
          <p:cNvSpPr>
            <a:spLocks noGrp="1"/>
          </p:cNvSpPr>
          <p:nvPr>
            <p:ph type="body" sz="quarter" idx="10"/>
          </p:nvPr>
        </p:nvSpPr>
        <p:spPr>
          <a:xfrm>
            <a:off x="1095375" y="10191276"/>
            <a:ext cx="13656551" cy="26943219"/>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8" name="Tekstin paikkamerkki 3">
            <a:extLst>
              <a:ext uri="{FF2B5EF4-FFF2-40B4-BE49-F238E27FC236}">
                <a16:creationId xmlns:a16="http://schemas.microsoft.com/office/drawing/2014/main" id="{BCA67A61-35CF-64D1-8AA0-B4FBD70BFAFE}"/>
              </a:ext>
            </a:extLst>
          </p:cNvPr>
          <p:cNvSpPr>
            <a:spLocks noGrp="1"/>
          </p:cNvSpPr>
          <p:nvPr>
            <p:ph type="body" sz="quarter" idx="15"/>
          </p:nvPr>
        </p:nvSpPr>
        <p:spPr>
          <a:xfrm>
            <a:off x="15523289" y="10191276"/>
            <a:ext cx="13656550" cy="26943219"/>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Tree>
    <p:extLst>
      <p:ext uri="{BB962C8B-B14F-4D97-AF65-F5344CB8AC3E}">
        <p14:creationId xmlns:p14="http://schemas.microsoft.com/office/powerpoint/2010/main" val="4085040996"/>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palstaa_valk">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p:txBody>
          <a:bodyPr/>
          <a:lstStyle>
            <a:lvl1pPr>
              <a:defRPr>
                <a:solidFill>
                  <a:schemeClr val="accent1"/>
                </a:solidFill>
              </a:defRPr>
            </a:lvl1pPr>
          </a:lstStyle>
          <a:p>
            <a:r>
              <a:rPr lang="fi-FI"/>
              <a:t>Muokkaa ots. perustyyl. napsautt.</a:t>
            </a:r>
            <a:endParaRPr lang="fi-FI" dirty="0"/>
          </a:p>
        </p:txBody>
      </p:sp>
      <p:sp>
        <p:nvSpPr>
          <p:cNvPr id="4" name="Tekstin paikkamerkki 3">
            <a:extLst>
              <a:ext uri="{FF2B5EF4-FFF2-40B4-BE49-F238E27FC236}">
                <a16:creationId xmlns:a16="http://schemas.microsoft.com/office/drawing/2014/main" id="{83C400CA-3488-8081-98C6-E137401A21C0}"/>
              </a:ext>
            </a:extLst>
          </p:cNvPr>
          <p:cNvSpPr>
            <a:spLocks noGrp="1"/>
          </p:cNvSpPr>
          <p:nvPr>
            <p:ph type="body" sz="quarter" idx="10"/>
          </p:nvPr>
        </p:nvSpPr>
        <p:spPr>
          <a:xfrm>
            <a:off x="1095375" y="10165586"/>
            <a:ext cx="8788216" cy="26970646"/>
          </a:xfrm>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5" name="Tekstin paikkamerkki 3">
            <a:extLst>
              <a:ext uri="{FF2B5EF4-FFF2-40B4-BE49-F238E27FC236}">
                <a16:creationId xmlns:a16="http://schemas.microsoft.com/office/drawing/2014/main" id="{ED114B15-6785-F238-66B6-762E6DFFBAB5}"/>
              </a:ext>
            </a:extLst>
          </p:cNvPr>
          <p:cNvSpPr>
            <a:spLocks noGrp="1"/>
          </p:cNvSpPr>
          <p:nvPr>
            <p:ph type="body" sz="quarter" idx="14"/>
          </p:nvPr>
        </p:nvSpPr>
        <p:spPr>
          <a:xfrm>
            <a:off x="10652129" y="10165586"/>
            <a:ext cx="8970957" cy="26970646"/>
          </a:xfrm>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7" name="Tekstin paikkamerkki 3">
            <a:extLst>
              <a:ext uri="{FF2B5EF4-FFF2-40B4-BE49-F238E27FC236}">
                <a16:creationId xmlns:a16="http://schemas.microsoft.com/office/drawing/2014/main" id="{2CB7941E-E6DB-5D2B-00D4-F2537DFC979A}"/>
              </a:ext>
            </a:extLst>
          </p:cNvPr>
          <p:cNvSpPr>
            <a:spLocks noGrp="1"/>
          </p:cNvSpPr>
          <p:nvPr>
            <p:ph type="body" sz="quarter" idx="15"/>
          </p:nvPr>
        </p:nvSpPr>
        <p:spPr>
          <a:xfrm>
            <a:off x="20406664" y="10242995"/>
            <a:ext cx="8828768" cy="26893236"/>
          </a:xfrm>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Tree>
    <p:extLst>
      <p:ext uri="{BB962C8B-B14F-4D97-AF65-F5344CB8AC3E}">
        <p14:creationId xmlns:p14="http://schemas.microsoft.com/office/powerpoint/2010/main" val="3331232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 palstaa_vpun">
    <p:bg>
      <p:bgPr>
        <a:solidFill>
          <a:schemeClr val="accent4">
            <a:alpha val="20000"/>
          </a:schemeClr>
        </a:solidFill>
        <a:effectLst/>
      </p:bgPr>
    </p:bg>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a:t>Muokkaa ots. perustyyl. napsautt.</a:t>
            </a:r>
            <a:endParaRPr lang="fi-FI" dirty="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8788216"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3" name="Tekstin paikkamerkki 3">
            <a:extLst>
              <a:ext uri="{FF2B5EF4-FFF2-40B4-BE49-F238E27FC236}">
                <a16:creationId xmlns:a16="http://schemas.microsoft.com/office/drawing/2014/main" id="{DD7D2B1F-5827-BA8A-9B52-C5688FFB787C}"/>
              </a:ext>
            </a:extLst>
          </p:cNvPr>
          <p:cNvSpPr>
            <a:spLocks noGrp="1"/>
          </p:cNvSpPr>
          <p:nvPr>
            <p:ph type="body" sz="quarter" idx="14"/>
          </p:nvPr>
        </p:nvSpPr>
        <p:spPr>
          <a:xfrm>
            <a:off x="10652129" y="10096500"/>
            <a:ext cx="8970957"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4" name="Tekstin paikkamerkki 3">
            <a:extLst>
              <a:ext uri="{FF2B5EF4-FFF2-40B4-BE49-F238E27FC236}">
                <a16:creationId xmlns:a16="http://schemas.microsoft.com/office/drawing/2014/main" id="{B3800BD9-2D89-943C-4A1D-6AFCA25514C8}"/>
              </a:ext>
            </a:extLst>
          </p:cNvPr>
          <p:cNvSpPr>
            <a:spLocks noGrp="1"/>
          </p:cNvSpPr>
          <p:nvPr>
            <p:ph type="body" sz="quarter" idx="15"/>
          </p:nvPr>
        </p:nvSpPr>
        <p:spPr>
          <a:xfrm>
            <a:off x="20406664" y="10096500"/>
            <a:ext cx="8773174" cy="27039731"/>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Tree>
    <p:extLst>
      <p:ext uri="{BB962C8B-B14F-4D97-AF65-F5344CB8AC3E}">
        <p14:creationId xmlns:p14="http://schemas.microsoft.com/office/powerpoint/2010/main" val="385540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palstaa_liila">
    <p:bg>
      <p:bgPr>
        <a:solidFill>
          <a:schemeClr val="tx2">
            <a:alpha val="10000"/>
          </a:schemeClr>
        </a:solidFill>
        <a:effectLst/>
      </p:bgPr>
    </p:bg>
    <p:spTree>
      <p:nvGrpSpPr>
        <p:cNvPr id="1" name=""/>
        <p:cNvGrpSpPr/>
        <p:nvPr/>
      </p:nvGrpSpPr>
      <p:grpSpPr>
        <a:xfrm>
          <a:off x="0" y="0"/>
          <a:ext cx="0" cy="0"/>
          <a:chOff x="0" y="0"/>
          <a:chExt cx="0" cy="0"/>
        </a:xfrm>
      </p:grpSpPr>
      <p:sp>
        <p:nvSpPr>
          <p:cNvPr id="15" name="Tekstin paikkamerkki 5">
            <a:extLst>
              <a:ext uri="{FF2B5EF4-FFF2-40B4-BE49-F238E27FC236}">
                <a16:creationId xmlns:a16="http://schemas.microsoft.com/office/drawing/2014/main" id="{824AD03E-80C0-88D3-08F7-6DA825793454}"/>
              </a:ext>
            </a:extLst>
          </p:cNvPr>
          <p:cNvSpPr>
            <a:spLocks noGrp="1"/>
          </p:cNvSpPr>
          <p:nvPr>
            <p:ph type="body" sz="quarter" idx="11"/>
          </p:nvPr>
        </p:nvSpPr>
        <p:spPr>
          <a:xfrm>
            <a:off x="1142263" y="6622012"/>
            <a:ext cx="28012906"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18" name="Tekstin paikkamerkki 5">
            <a:extLst>
              <a:ext uri="{FF2B5EF4-FFF2-40B4-BE49-F238E27FC236}">
                <a16:creationId xmlns:a16="http://schemas.microsoft.com/office/drawing/2014/main" id="{C3626910-4340-44E4-099B-2576CB1636FC}"/>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19" name="Otsikko 1">
            <a:extLst>
              <a:ext uri="{FF2B5EF4-FFF2-40B4-BE49-F238E27FC236}">
                <a16:creationId xmlns:a16="http://schemas.microsoft.com/office/drawing/2014/main" id="{909FD553-4C4A-8CD8-C545-C5C7E9948354}"/>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a:t>Muokkaa ots. perustyyl. napsautt.</a:t>
            </a:r>
            <a:endParaRPr lang="fi-FI" dirty="0"/>
          </a:p>
        </p:txBody>
      </p:sp>
      <p:sp>
        <p:nvSpPr>
          <p:cNvPr id="2" name="Tekstin paikkamerkki 3">
            <a:extLst>
              <a:ext uri="{FF2B5EF4-FFF2-40B4-BE49-F238E27FC236}">
                <a16:creationId xmlns:a16="http://schemas.microsoft.com/office/drawing/2014/main" id="{4D5FE132-D7E5-D586-8CA7-5571287754AB}"/>
              </a:ext>
            </a:extLst>
          </p:cNvPr>
          <p:cNvSpPr>
            <a:spLocks noGrp="1"/>
          </p:cNvSpPr>
          <p:nvPr>
            <p:ph type="body" sz="quarter" idx="10"/>
          </p:nvPr>
        </p:nvSpPr>
        <p:spPr>
          <a:xfrm>
            <a:off x="1095375" y="10096500"/>
            <a:ext cx="8788216"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3" name="Tekstin paikkamerkki 3">
            <a:extLst>
              <a:ext uri="{FF2B5EF4-FFF2-40B4-BE49-F238E27FC236}">
                <a16:creationId xmlns:a16="http://schemas.microsoft.com/office/drawing/2014/main" id="{ACB16737-351E-D35C-1E1B-EC75D827DD4A}"/>
              </a:ext>
            </a:extLst>
          </p:cNvPr>
          <p:cNvSpPr>
            <a:spLocks noGrp="1"/>
          </p:cNvSpPr>
          <p:nvPr>
            <p:ph type="body" sz="quarter" idx="14"/>
          </p:nvPr>
        </p:nvSpPr>
        <p:spPr>
          <a:xfrm>
            <a:off x="10652129" y="10096500"/>
            <a:ext cx="8970957" cy="27039731"/>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4" name="Tekstin paikkamerkki 3">
            <a:extLst>
              <a:ext uri="{FF2B5EF4-FFF2-40B4-BE49-F238E27FC236}">
                <a16:creationId xmlns:a16="http://schemas.microsoft.com/office/drawing/2014/main" id="{E5B91DF5-88BF-1C86-D5C0-9C906B087BC8}"/>
              </a:ext>
            </a:extLst>
          </p:cNvPr>
          <p:cNvSpPr>
            <a:spLocks noGrp="1"/>
          </p:cNvSpPr>
          <p:nvPr>
            <p:ph type="body" sz="quarter" idx="15"/>
          </p:nvPr>
        </p:nvSpPr>
        <p:spPr>
          <a:xfrm>
            <a:off x="20406664" y="10096500"/>
            <a:ext cx="8773174" cy="27039731"/>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Tree>
    <p:extLst>
      <p:ext uri="{BB962C8B-B14F-4D97-AF65-F5344CB8AC3E}">
        <p14:creationId xmlns:p14="http://schemas.microsoft.com/office/powerpoint/2010/main" val="172264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palstaa_sininen">
    <p:bg>
      <p:bgPr>
        <a:solidFill>
          <a:schemeClr val="accent1">
            <a:alpha val="10000"/>
          </a:schemeClr>
        </a:solidFill>
        <a:effectLst/>
      </p:bgPr>
    </p:bg>
    <p:spTree>
      <p:nvGrpSpPr>
        <p:cNvPr id="1" name=""/>
        <p:cNvGrpSpPr/>
        <p:nvPr/>
      </p:nvGrpSpPr>
      <p:grpSpPr>
        <a:xfrm>
          <a:off x="0" y="0"/>
          <a:ext cx="0" cy="0"/>
          <a:chOff x="0" y="0"/>
          <a:chExt cx="0" cy="0"/>
        </a:xfrm>
      </p:grpSpPr>
      <p:sp>
        <p:nvSpPr>
          <p:cNvPr id="15" name="Tekstin paikkamerkki 5">
            <a:extLst>
              <a:ext uri="{FF2B5EF4-FFF2-40B4-BE49-F238E27FC236}">
                <a16:creationId xmlns:a16="http://schemas.microsoft.com/office/drawing/2014/main" id="{824AD03E-80C0-88D3-08F7-6DA825793454}"/>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18" name="Tekstin paikkamerkki 5">
            <a:extLst>
              <a:ext uri="{FF2B5EF4-FFF2-40B4-BE49-F238E27FC236}">
                <a16:creationId xmlns:a16="http://schemas.microsoft.com/office/drawing/2014/main" id="{C3626910-4340-44E4-099B-2576CB1636FC}"/>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19" name="Otsikko 1">
            <a:extLst>
              <a:ext uri="{FF2B5EF4-FFF2-40B4-BE49-F238E27FC236}">
                <a16:creationId xmlns:a16="http://schemas.microsoft.com/office/drawing/2014/main" id="{909FD553-4C4A-8CD8-C545-C5C7E9948354}"/>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a:t>Muokkaa ots. perustyyl. napsautt.</a:t>
            </a:r>
            <a:endParaRPr lang="fi-FI" dirty="0"/>
          </a:p>
        </p:txBody>
      </p:sp>
      <p:sp>
        <p:nvSpPr>
          <p:cNvPr id="2" name="Tekstin paikkamerkki 3">
            <a:extLst>
              <a:ext uri="{FF2B5EF4-FFF2-40B4-BE49-F238E27FC236}">
                <a16:creationId xmlns:a16="http://schemas.microsoft.com/office/drawing/2014/main" id="{83EC685D-4BDC-1D50-EF3A-40EB410A01D3}"/>
              </a:ext>
            </a:extLst>
          </p:cNvPr>
          <p:cNvSpPr>
            <a:spLocks noGrp="1"/>
          </p:cNvSpPr>
          <p:nvPr>
            <p:ph type="body" sz="quarter" idx="10"/>
          </p:nvPr>
        </p:nvSpPr>
        <p:spPr>
          <a:xfrm>
            <a:off x="1095375" y="10096500"/>
            <a:ext cx="8788216"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3" name="Tekstin paikkamerkki 3">
            <a:extLst>
              <a:ext uri="{FF2B5EF4-FFF2-40B4-BE49-F238E27FC236}">
                <a16:creationId xmlns:a16="http://schemas.microsoft.com/office/drawing/2014/main" id="{DAA4871C-E06D-607A-06B0-41BE824E399A}"/>
              </a:ext>
            </a:extLst>
          </p:cNvPr>
          <p:cNvSpPr>
            <a:spLocks noGrp="1"/>
          </p:cNvSpPr>
          <p:nvPr>
            <p:ph type="body" sz="quarter" idx="14"/>
          </p:nvPr>
        </p:nvSpPr>
        <p:spPr>
          <a:xfrm>
            <a:off x="10652129" y="10096500"/>
            <a:ext cx="8970957" cy="27039732"/>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
        <p:nvSpPr>
          <p:cNvPr id="4" name="Tekstin paikkamerkki 3">
            <a:extLst>
              <a:ext uri="{FF2B5EF4-FFF2-40B4-BE49-F238E27FC236}">
                <a16:creationId xmlns:a16="http://schemas.microsoft.com/office/drawing/2014/main" id="{5CB6A034-A705-6275-DBBD-1543512734A0}"/>
              </a:ext>
            </a:extLst>
          </p:cNvPr>
          <p:cNvSpPr>
            <a:spLocks noGrp="1"/>
          </p:cNvSpPr>
          <p:nvPr>
            <p:ph type="body" sz="quarter" idx="15"/>
          </p:nvPr>
        </p:nvSpPr>
        <p:spPr>
          <a:xfrm>
            <a:off x="20406664" y="10096500"/>
            <a:ext cx="8773174" cy="27039731"/>
          </a:xfrm>
          <a:solidFill>
            <a:schemeClr val="bg1"/>
          </a:solidFill>
        </p:spPr>
        <p:txBody>
          <a:bodyPr lIns="180000" tIns="180000" rIns="180000" bIns="180000"/>
          <a:lstStyle>
            <a:lvl1pPr marL="407664" indent="-407664">
              <a:defRPr/>
            </a:lvl1pPr>
            <a:lvl2pPr marL="815328" indent="-407664">
              <a:defRPr/>
            </a:lvl2pPr>
          </a:lstStyle>
          <a:p>
            <a:pPr lvl="0"/>
            <a:r>
              <a:rPr lang="fi-FI"/>
              <a:t>Muokkaa tekstin perustyylejä napsauttamalla</a:t>
            </a:r>
          </a:p>
          <a:p>
            <a:pPr lvl="1"/>
            <a:r>
              <a:rPr lang="fi-FI"/>
              <a:t>toinen taso</a:t>
            </a:r>
          </a:p>
        </p:txBody>
      </p:sp>
    </p:spTree>
    <p:extLst>
      <p:ext uri="{BB962C8B-B14F-4D97-AF65-F5344CB8AC3E}">
        <p14:creationId xmlns:p14="http://schemas.microsoft.com/office/powerpoint/2010/main" val="3517601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 palstaa_vpun_otsikot">
    <p:bg>
      <p:bgPr>
        <a:solidFill>
          <a:schemeClr val="accent4">
            <a:alpha val="20000"/>
          </a:schemeClr>
        </a:solidFill>
        <a:effectLst/>
      </p:bgPr>
    </p:bg>
    <p:spTree>
      <p:nvGrpSpPr>
        <p:cNvPr id="1" name=""/>
        <p:cNvGrpSpPr/>
        <p:nvPr/>
      </p:nvGrpSpPr>
      <p:grpSpPr>
        <a:xfrm>
          <a:off x="0" y="0"/>
          <a:ext cx="0" cy="0"/>
          <a:chOff x="0" y="0"/>
          <a:chExt cx="0" cy="0"/>
        </a:xfrm>
      </p:grpSpPr>
      <p:sp>
        <p:nvSpPr>
          <p:cNvPr id="14" name="Tekstin paikkamerkki 3">
            <a:extLst>
              <a:ext uri="{FF2B5EF4-FFF2-40B4-BE49-F238E27FC236}">
                <a16:creationId xmlns:a16="http://schemas.microsoft.com/office/drawing/2014/main" id="{CEFA7C1D-8EDF-482A-722A-F452A8ACBD2F}"/>
              </a:ext>
            </a:extLst>
          </p:cNvPr>
          <p:cNvSpPr>
            <a:spLocks noGrp="1"/>
          </p:cNvSpPr>
          <p:nvPr>
            <p:ph type="body" sz="quarter" idx="10"/>
          </p:nvPr>
        </p:nvSpPr>
        <p:spPr>
          <a:xfrm>
            <a:off x="1095375" y="13936356"/>
            <a:ext cx="8788218" cy="23196503"/>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a:t>Muokkaa tekstin perustyylejä napsauttamalla</a:t>
            </a:r>
          </a:p>
        </p:txBody>
      </p:sp>
      <p:sp>
        <p:nvSpPr>
          <p:cNvPr id="15" name="Tekstin paikkamerkki 5">
            <a:extLst>
              <a:ext uri="{FF2B5EF4-FFF2-40B4-BE49-F238E27FC236}">
                <a16:creationId xmlns:a16="http://schemas.microsoft.com/office/drawing/2014/main" id="{824AD03E-80C0-88D3-08F7-6DA825793454}"/>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a:t>Muokkaa tekstin perustyylejä napsauttamalla</a:t>
            </a:r>
          </a:p>
        </p:txBody>
      </p:sp>
      <p:sp>
        <p:nvSpPr>
          <p:cNvPr id="18" name="Tekstin paikkamerkki 5">
            <a:extLst>
              <a:ext uri="{FF2B5EF4-FFF2-40B4-BE49-F238E27FC236}">
                <a16:creationId xmlns:a16="http://schemas.microsoft.com/office/drawing/2014/main" id="{C3626910-4340-44E4-099B-2576CB1636FC}"/>
              </a:ext>
            </a:extLst>
          </p:cNvPr>
          <p:cNvSpPr>
            <a:spLocks noGrp="1"/>
          </p:cNvSpPr>
          <p:nvPr>
            <p:ph type="body" sz="quarter" idx="16"/>
          </p:nvPr>
        </p:nvSpPr>
        <p:spPr>
          <a:xfrm>
            <a:off x="1095375" y="38320928"/>
            <a:ext cx="19311289"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19" name="Otsikko 1">
            <a:extLst>
              <a:ext uri="{FF2B5EF4-FFF2-40B4-BE49-F238E27FC236}">
                <a16:creationId xmlns:a16="http://schemas.microsoft.com/office/drawing/2014/main" id="{909FD553-4C4A-8CD8-C545-C5C7E9948354}"/>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a:t>Muokkaa ots. perustyyl. napsautt.</a:t>
            </a:r>
            <a:endParaRPr lang="fi-FI" dirty="0"/>
          </a:p>
        </p:txBody>
      </p:sp>
      <p:sp>
        <p:nvSpPr>
          <p:cNvPr id="4" name="Tekstin paikkamerkki 3">
            <a:extLst>
              <a:ext uri="{FF2B5EF4-FFF2-40B4-BE49-F238E27FC236}">
                <a16:creationId xmlns:a16="http://schemas.microsoft.com/office/drawing/2014/main" id="{D118F682-CEE2-C46E-A39F-399109FD0C69}"/>
              </a:ext>
            </a:extLst>
          </p:cNvPr>
          <p:cNvSpPr>
            <a:spLocks noGrp="1"/>
          </p:cNvSpPr>
          <p:nvPr>
            <p:ph type="body" sz="quarter" idx="19"/>
          </p:nvPr>
        </p:nvSpPr>
        <p:spPr>
          <a:xfrm>
            <a:off x="20406662" y="10096500"/>
            <a:ext cx="8828768" cy="3839856"/>
          </a:xfrm>
          <a:solidFill>
            <a:schemeClr val="accent1"/>
          </a:solidFill>
        </p:spPr>
        <p:txBody>
          <a:bodyPr lIns="360000" tIns="180000" rIns="360000" bIns="180000" anchor="ctr" anchorCtr="0"/>
          <a:lstStyle>
            <a:lvl1pPr marL="0" indent="0">
              <a:buNone/>
              <a:defRPr sz="5662" b="1">
                <a:solidFill>
                  <a:schemeClr val="bg1"/>
                </a:solidFill>
                <a:latin typeface="+mj-lt"/>
              </a:defRPr>
            </a:lvl1pPr>
            <a:lvl2pPr marL="1449507" indent="-724756">
              <a:defRPr/>
            </a:lvl2pPr>
          </a:lstStyle>
          <a:p>
            <a:pPr lvl="0"/>
            <a:r>
              <a:rPr lang="fi-FI"/>
              <a:t>Muokkaa tekstin perustyylejä napsauttamalla</a:t>
            </a:r>
          </a:p>
        </p:txBody>
      </p:sp>
      <p:sp>
        <p:nvSpPr>
          <p:cNvPr id="5" name="Tekstin paikkamerkki 3">
            <a:extLst>
              <a:ext uri="{FF2B5EF4-FFF2-40B4-BE49-F238E27FC236}">
                <a16:creationId xmlns:a16="http://schemas.microsoft.com/office/drawing/2014/main" id="{2644F398-EB33-3865-BE5A-9A94525569F7}"/>
              </a:ext>
            </a:extLst>
          </p:cNvPr>
          <p:cNvSpPr>
            <a:spLocks noGrp="1"/>
          </p:cNvSpPr>
          <p:nvPr>
            <p:ph type="body" sz="quarter" idx="20"/>
          </p:nvPr>
        </p:nvSpPr>
        <p:spPr>
          <a:xfrm>
            <a:off x="10652129" y="10096500"/>
            <a:ext cx="8970402" cy="3839856"/>
          </a:xfrm>
          <a:solidFill>
            <a:schemeClr val="accent1"/>
          </a:solidFill>
        </p:spPr>
        <p:txBody>
          <a:bodyPr lIns="360000" tIns="180000" rIns="360000" bIns="180000" anchor="ctr" anchorCtr="0"/>
          <a:lstStyle>
            <a:lvl1pPr marL="0" indent="0">
              <a:buNone/>
              <a:defRPr sz="5662" b="1">
                <a:solidFill>
                  <a:schemeClr val="bg1"/>
                </a:solidFill>
                <a:latin typeface="+mj-lt"/>
              </a:defRPr>
            </a:lvl1pPr>
            <a:lvl2pPr marL="1449507" indent="-724756">
              <a:defRPr/>
            </a:lvl2pPr>
          </a:lstStyle>
          <a:p>
            <a:pPr lvl="0"/>
            <a:r>
              <a:rPr lang="fi-FI"/>
              <a:t>Muokkaa tekstin perustyylejä napsauttamalla</a:t>
            </a:r>
          </a:p>
        </p:txBody>
      </p:sp>
      <p:sp>
        <p:nvSpPr>
          <p:cNvPr id="6" name="Tekstin paikkamerkki 3">
            <a:extLst>
              <a:ext uri="{FF2B5EF4-FFF2-40B4-BE49-F238E27FC236}">
                <a16:creationId xmlns:a16="http://schemas.microsoft.com/office/drawing/2014/main" id="{4638A2A7-AC5C-FA72-5030-BB53CB406856}"/>
              </a:ext>
            </a:extLst>
          </p:cNvPr>
          <p:cNvSpPr>
            <a:spLocks noGrp="1"/>
          </p:cNvSpPr>
          <p:nvPr>
            <p:ph type="body" sz="quarter" idx="21"/>
          </p:nvPr>
        </p:nvSpPr>
        <p:spPr>
          <a:xfrm>
            <a:off x="1095375" y="10105157"/>
            <a:ext cx="8788218" cy="3839857"/>
          </a:xfrm>
          <a:solidFill>
            <a:schemeClr val="accent1"/>
          </a:solidFill>
        </p:spPr>
        <p:txBody>
          <a:bodyPr lIns="360000" tIns="180000" rIns="360000" bIns="180000" anchor="ctr" anchorCtr="0"/>
          <a:lstStyle>
            <a:lvl1pPr marL="0" indent="0">
              <a:buNone/>
              <a:defRPr sz="5662" b="1">
                <a:solidFill>
                  <a:schemeClr val="bg1"/>
                </a:solidFill>
                <a:latin typeface="+mj-lt"/>
              </a:defRPr>
            </a:lvl1pPr>
            <a:lvl2pPr marL="1449507" indent="-724756">
              <a:defRPr/>
            </a:lvl2pPr>
          </a:lstStyle>
          <a:p>
            <a:pPr lvl="0"/>
            <a:r>
              <a:rPr lang="fi-FI"/>
              <a:t>Muokkaa tekstin perustyylejä napsauttamalla</a:t>
            </a:r>
          </a:p>
        </p:txBody>
      </p:sp>
      <p:sp>
        <p:nvSpPr>
          <p:cNvPr id="7" name="Tekstin paikkamerkki 3">
            <a:extLst>
              <a:ext uri="{FF2B5EF4-FFF2-40B4-BE49-F238E27FC236}">
                <a16:creationId xmlns:a16="http://schemas.microsoft.com/office/drawing/2014/main" id="{9AAFBB3E-8CCA-D9F3-95EB-9C814D3015D5}"/>
              </a:ext>
            </a:extLst>
          </p:cNvPr>
          <p:cNvSpPr>
            <a:spLocks noGrp="1"/>
          </p:cNvSpPr>
          <p:nvPr>
            <p:ph type="body" sz="quarter" idx="22"/>
          </p:nvPr>
        </p:nvSpPr>
        <p:spPr>
          <a:xfrm>
            <a:off x="10652129" y="13936357"/>
            <a:ext cx="8970957" cy="23196501"/>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a:t>Muokkaa tekstin perustyylejä napsauttamalla</a:t>
            </a:r>
          </a:p>
        </p:txBody>
      </p:sp>
      <p:sp>
        <p:nvSpPr>
          <p:cNvPr id="8" name="Tekstin paikkamerkki 3">
            <a:extLst>
              <a:ext uri="{FF2B5EF4-FFF2-40B4-BE49-F238E27FC236}">
                <a16:creationId xmlns:a16="http://schemas.microsoft.com/office/drawing/2014/main" id="{ED3956DD-0021-1D90-35C7-4E6281F09F2F}"/>
              </a:ext>
            </a:extLst>
          </p:cNvPr>
          <p:cNvSpPr>
            <a:spLocks noGrp="1"/>
          </p:cNvSpPr>
          <p:nvPr>
            <p:ph type="body" sz="quarter" idx="23"/>
          </p:nvPr>
        </p:nvSpPr>
        <p:spPr>
          <a:xfrm>
            <a:off x="20391619" y="13936358"/>
            <a:ext cx="8828769" cy="23196500"/>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a:t>Muokkaa tekstin perustyylejä napsauttamalla</a:t>
            </a:r>
          </a:p>
        </p:txBody>
      </p:sp>
    </p:spTree>
    <p:extLst>
      <p:ext uri="{BB962C8B-B14F-4D97-AF65-F5344CB8AC3E}">
        <p14:creationId xmlns:p14="http://schemas.microsoft.com/office/powerpoint/2010/main" val="3279434407"/>
      </p:ext>
    </p:extLst>
  </p:cSld>
  <p:clrMapOvr>
    <a:masterClrMapping/>
  </p:clrMapOvr>
  <p:extLst>
    <p:ext uri="{DCECCB84-F9BA-43D5-87BE-67443E8EF086}">
      <p15:sldGuideLst xmlns:p15="http://schemas.microsoft.com/office/powerpoint/2012/main">
        <p15:guide id="1" orient="horz" pos="879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1095375" y="1017588"/>
            <a:ext cx="24483391" cy="4586287"/>
          </a:xfrm>
          <a:prstGeom prst="rect">
            <a:avLst/>
          </a:prstGeom>
        </p:spPr>
        <p:txBody>
          <a:bodyPr vert="horz" lIns="0" tIns="0" rIns="0" bIns="0" rtlCol="0" anchor="ctr">
            <a:noAutofit/>
          </a:bodyPr>
          <a:lstStyle/>
          <a:p>
            <a:r>
              <a:rPr lang="fi-FI" dirty="0"/>
              <a:t>Muokkaa perustyyliä </a:t>
            </a:r>
            <a:br>
              <a:rPr lang="fi-FI" dirty="0"/>
            </a:br>
            <a:r>
              <a:rPr lang="fi-FI" dirty="0"/>
              <a:t>napsauttamalla</a:t>
            </a:r>
          </a:p>
        </p:txBody>
      </p:sp>
      <p:sp>
        <p:nvSpPr>
          <p:cNvPr id="3" name="Tekstin paikkamerkki 2"/>
          <p:cNvSpPr>
            <a:spLocks noGrp="1"/>
          </p:cNvSpPr>
          <p:nvPr>
            <p:ph type="body" idx="1"/>
          </p:nvPr>
        </p:nvSpPr>
        <p:spPr>
          <a:xfrm>
            <a:off x="1095375" y="6620274"/>
            <a:ext cx="28084462" cy="30514526"/>
          </a:xfrm>
          <a:prstGeom prst="rect">
            <a:avLst/>
          </a:prstGeom>
        </p:spPr>
        <p:txBody>
          <a:bodyPr vert="horz" lIns="0" tIns="0" rIns="0" bIns="0" rtlCol="0">
            <a:noAutofit/>
          </a:bodyPr>
          <a:lstStyle/>
          <a:p>
            <a:pPr lvl="0"/>
            <a:r>
              <a:rPr lang="fi-FI" dirty="0"/>
              <a:t>Muokkaa tekstin perustyylejä</a:t>
            </a:r>
          </a:p>
          <a:p>
            <a:pPr lvl="1"/>
            <a:r>
              <a:rPr lang="fi-FI" dirty="0"/>
              <a:t>toinen taso</a:t>
            </a:r>
          </a:p>
          <a:p>
            <a:pPr lvl="2"/>
            <a:r>
              <a:rPr lang="fi-FI" dirty="0"/>
              <a:t>kolmas taso</a:t>
            </a:r>
          </a:p>
          <a:p>
            <a:pPr lvl="3"/>
            <a:r>
              <a:rPr lang="fi-FI" dirty="0"/>
              <a:t>neljäs taso</a:t>
            </a:r>
          </a:p>
        </p:txBody>
      </p:sp>
    </p:spTree>
    <p:extLst>
      <p:ext uri="{BB962C8B-B14F-4D97-AF65-F5344CB8AC3E}">
        <p14:creationId xmlns:p14="http://schemas.microsoft.com/office/powerpoint/2010/main" val="847507513"/>
      </p:ext>
    </p:extLst>
  </p:cSld>
  <p:clrMap bg1="lt1" tx1="dk1" bg2="lt2" tx2="dk2" accent1="accent1" accent2="accent2" accent3="accent3" accent4="accent4" accent5="accent5" accent6="accent6" hlink="hlink" folHlink="folHlink"/>
  <p:sldLayoutIdLst>
    <p:sldLayoutId id="2147483917" r:id="rId1"/>
    <p:sldLayoutId id="2147483936" r:id="rId2"/>
    <p:sldLayoutId id="2147483937" r:id="rId3"/>
    <p:sldLayoutId id="2147483941" r:id="rId4"/>
    <p:sldLayoutId id="2147483935" r:id="rId5"/>
    <p:sldLayoutId id="2147483932" r:id="rId6"/>
    <p:sldLayoutId id="2147483933" r:id="rId7"/>
    <p:sldLayoutId id="2147483939" r:id="rId8"/>
    <p:sldLayoutId id="2147483940" r:id="rId9"/>
    <p:sldLayoutId id="2147483942" r:id="rId10"/>
    <p:sldLayoutId id="2147483944" r:id="rId11"/>
    <p:sldLayoutId id="2147483943" r:id="rId12"/>
    <p:sldLayoutId id="2147483945" r:id="rId13"/>
    <p:sldLayoutId id="2147483946" r:id="rId14"/>
  </p:sldLayoutIdLst>
  <p:hf hdr="0"/>
  <p:txStyles>
    <p:titleStyle>
      <a:lvl1pPr algn="l" defTabSz="2301093" rtl="0" eaLnBrk="1" latinLnBrk="0" hangingPunct="1">
        <a:lnSpc>
          <a:spcPct val="90000"/>
        </a:lnSpc>
        <a:spcBef>
          <a:spcPct val="0"/>
        </a:spcBef>
        <a:buNone/>
        <a:defRPr sz="8493" b="1" kern="1200">
          <a:solidFill>
            <a:schemeClr val="tx2"/>
          </a:solidFill>
          <a:latin typeface="+mj-lt"/>
          <a:ea typeface="Inter SemiBold" panose="02000503000000020004" pitchFamily="2" charset="0"/>
          <a:cs typeface="+mj-cs"/>
        </a:defRPr>
      </a:lvl1pPr>
    </p:titleStyle>
    <p:bodyStyle>
      <a:lvl1pPr marL="543566"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1pPr>
      <a:lvl2pPr marL="905944"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2pPr>
      <a:lvl3pPr marL="1358914"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3pPr>
      <a:lvl4pPr marL="1811885"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4pPr>
      <a:lvl5pPr marL="2264857"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lang="fi-FI" sz="4026" kern="1200" dirty="0" smtClean="0">
          <a:solidFill>
            <a:schemeClr val="tx1"/>
          </a:solidFill>
          <a:latin typeface="+mn-lt"/>
          <a:ea typeface="Inter" panose="02000503000000020004" pitchFamily="2" charset="0"/>
          <a:cs typeface="+mn-cs"/>
        </a:defRPr>
      </a:lvl5pPr>
      <a:lvl6pPr marL="6328011"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6pPr>
      <a:lvl7pPr marL="7478559"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7pPr>
      <a:lvl8pPr marL="8629106"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8pPr>
      <a:lvl9pPr marL="9779651"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9pPr>
    </p:bodyStyle>
    <p:otherStyle>
      <a:defPPr>
        <a:defRPr lang="fi-FI"/>
      </a:defPPr>
      <a:lvl1pPr marL="0" algn="l" defTabSz="2301093" rtl="0" eaLnBrk="1" latinLnBrk="0" hangingPunct="1">
        <a:defRPr sz="4532" kern="1200">
          <a:solidFill>
            <a:schemeClr val="tx1"/>
          </a:solidFill>
          <a:latin typeface="+mn-lt"/>
          <a:ea typeface="+mn-ea"/>
          <a:cs typeface="+mn-cs"/>
        </a:defRPr>
      </a:lvl1pPr>
      <a:lvl2pPr marL="1150548" algn="l" defTabSz="2301093" rtl="0" eaLnBrk="1" latinLnBrk="0" hangingPunct="1">
        <a:defRPr sz="4532" kern="1200">
          <a:solidFill>
            <a:schemeClr val="tx1"/>
          </a:solidFill>
          <a:latin typeface="+mn-lt"/>
          <a:ea typeface="+mn-ea"/>
          <a:cs typeface="+mn-cs"/>
        </a:defRPr>
      </a:lvl2pPr>
      <a:lvl3pPr marL="2301093" algn="l" defTabSz="2301093" rtl="0" eaLnBrk="1" latinLnBrk="0" hangingPunct="1">
        <a:defRPr sz="4532" kern="1200">
          <a:solidFill>
            <a:schemeClr val="tx1"/>
          </a:solidFill>
          <a:latin typeface="+mn-lt"/>
          <a:ea typeface="+mn-ea"/>
          <a:cs typeface="+mn-cs"/>
        </a:defRPr>
      </a:lvl3pPr>
      <a:lvl4pPr marL="3451642" algn="l" defTabSz="2301093" rtl="0" eaLnBrk="1" latinLnBrk="0" hangingPunct="1">
        <a:defRPr sz="4532" kern="1200">
          <a:solidFill>
            <a:schemeClr val="tx1"/>
          </a:solidFill>
          <a:latin typeface="+mn-lt"/>
          <a:ea typeface="+mn-ea"/>
          <a:cs typeface="+mn-cs"/>
        </a:defRPr>
      </a:lvl4pPr>
      <a:lvl5pPr marL="4602190" algn="l" defTabSz="2301093" rtl="0" eaLnBrk="1" latinLnBrk="0" hangingPunct="1">
        <a:defRPr sz="4532" kern="1200">
          <a:solidFill>
            <a:schemeClr val="tx1"/>
          </a:solidFill>
          <a:latin typeface="+mn-lt"/>
          <a:ea typeface="+mn-ea"/>
          <a:cs typeface="+mn-cs"/>
        </a:defRPr>
      </a:lvl5pPr>
      <a:lvl6pPr marL="5752736" algn="l" defTabSz="2301093" rtl="0" eaLnBrk="1" latinLnBrk="0" hangingPunct="1">
        <a:defRPr sz="4532" kern="1200">
          <a:solidFill>
            <a:schemeClr val="tx1"/>
          </a:solidFill>
          <a:latin typeface="+mn-lt"/>
          <a:ea typeface="+mn-ea"/>
          <a:cs typeface="+mn-cs"/>
        </a:defRPr>
      </a:lvl6pPr>
      <a:lvl7pPr marL="6903282" algn="l" defTabSz="2301093" rtl="0" eaLnBrk="1" latinLnBrk="0" hangingPunct="1">
        <a:defRPr sz="4532" kern="1200">
          <a:solidFill>
            <a:schemeClr val="tx1"/>
          </a:solidFill>
          <a:latin typeface="+mn-lt"/>
          <a:ea typeface="+mn-ea"/>
          <a:cs typeface="+mn-cs"/>
        </a:defRPr>
      </a:lvl7pPr>
      <a:lvl8pPr marL="8053830" algn="l" defTabSz="2301093" rtl="0" eaLnBrk="1" latinLnBrk="0" hangingPunct="1">
        <a:defRPr sz="4532" kern="1200">
          <a:solidFill>
            <a:schemeClr val="tx1"/>
          </a:solidFill>
          <a:latin typeface="+mn-lt"/>
          <a:ea typeface="+mn-ea"/>
          <a:cs typeface="+mn-cs"/>
        </a:defRPr>
      </a:lvl8pPr>
      <a:lvl9pPr marL="9204378" algn="l" defTabSz="2301093" rtl="0" eaLnBrk="1" latinLnBrk="0" hangingPunct="1">
        <a:defRPr sz="4532" kern="1200">
          <a:solidFill>
            <a:schemeClr val="tx1"/>
          </a:solidFill>
          <a:latin typeface="+mn-lt"/>
          <a:ea typeface="+mn-ea"/>
          <a:cs typeface="+mn-cs"/>
        </a:defRPr>
      </a:lvl9pPr>
    </p:otherStyle>
  </p:txStyles>
  <p:extLst>
    <p:ext uri="{27BBF7A9-308A-43DC-89C8-2F10F3537804}">
      <p15:sldGuideLst xmlns:p15="http://schemas.microsoft.com/office/powerpoint/2012/main">
        <p15:guide id="16" orient="horz" pos="13482" userDrawn="1">
          <p15:clr>
            <a:srgbClr val="F26B43"/>
          </p15:clr>
        </p15:guide>
        <p15:guide id="17" pos="18381" userDrawn="1">
          <p15:clr>
            <a:srgbClr val="F26B43"/>
          </p15:clr>
        </p15:guide>
        <p15:guide id="19" orient="horz" pos="641" userDrawn="1">
          <p15:clr>
            <a:srgbClr val="F26B43"/>
          </p15:clr>
        </p15:guide>
        <p15:guide id="20" orient="horz" pos="24974" userDrawn="1">
          <p15:clr>
            <a:srgbClr val="F26B43"/>
          </p15:clr>
        </p15:guide>
        <p15:guide id="21" orient="horz" pos="4171" userDrawn="1">
          <p15:clr>
            <a:srgbClr val="F26B43"/>
          </p15:clr>
        </p15:guide>
        <p15:guide id="22" orient="horz" pos="6360" userDrawn="1">
          <p15:clr>
            <a:srgbClr val="F26B43"/>
          </p15:clr>
        </p15:guide>
        <p15:guide id="24" orient="horz" pos="23392" userDrawn="1">
          <p15:clr>
            <a:srgbClr val="F26B43"/>
          </p15:clr>
        </p15:guide>
        <p15:guide id="25" orient="horz" pos="25938" userDrawn="1">
          <p15:clr>
            <a:srgbClr val="F26B43"/>
          </p15:clr>
        </p15:guide>
        <p15:guide id="26" pos="6710" userDrawn="1">
          <p15:clr>
            <a:srgbClr val="F26B43"/>
          </p15:clr>
        </p15:guide>
        <p15:guide id="27" pos="12361" userDrawn="1">
          <p15:clr>
            <a:srgbClr val="F26B43"/>
          </p15:clr>
        </p15:guide>
        <p15:guide id="30" pos="690" userDrawn="1">
          <p15:clr>
            <a:srgbClr val="F26B43"/>
          </p15:clr>
        </p15:guide>
        <p15:guide id="31" pos="9536" userDrawn="1">
          <p15:clr>
            <a:srgbClr val="F26B43"/>
          </p15:clr>
        </p15:guide>
        <p15:guide id="34" orient="horz" pos="1282" userDrawn="1">
          <p15:clr>
            <a:srgbClr val="F26B43"/>
          </p15:clr>
        </p15:guide>
        <p15:guide id="35" orient="horz" pos="3530" userDrawn="1">
          <p15:clr>
            <a:srgbClr val="F26B43"/>
          </p15:clr>
        </p15:guide>
        <p15:guide id="36" orient="horz" pos="24139" userDrawn="1">
          <p15:clr>
            <a:srgbClr val="F26B43"/>
          </p15:clr>
        </p15:guide>
        <p15:guide id="37" pos="9762" userDrawn="1">
          <p15:clr>
            <a:srgbClr val="F26B43"/>
          </p15:clr>
        </p15:guide>
        <p15:guide id="38" pos="9309" userDrawn="1">
          <p15:clr>
            <a:srgbClr val="F26B43"/>
          </p15:clr>
        </p15:guide>
        <p15:guide id="39" pos="6226" userDrawn="1">
          <p15:clr>
            <a:srgbClr val="F26B43"/>
          </p15:clr>
        </p15:guide>
        <p15:guide id="40" pos="12845"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svg"/><Relationship Id="rId1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3.xml"/><Relationship Id="rId6" Type="http://schemas.openxmlformats.org/officeDocument/2006/relationships/image" Target="../media/image5.png"/><Relationship Id="rId11" Type="http://schemas.openxmlformats.org/officeDocument/2006/relationships/image" Target="../media/image10.tiff"/><Relationship Id="rId5" Type="http://schemas.openxmlformats.org/officeDocument/2006/relationships/image" Target="../media/image4.png"/><Relationship Id="rId15" Type="http://schemas.openxmlformats.org/officeDocument/2006/relationships/image" Target="../media/image14.svg"/><Relationship Id="rId10" Type="http://schemas.openxmlformats.org/officeDocument/2006/relationships/image" Target="../media/image9.svg"/><Relationship Id="rId19" Type="http://schemas.openxmlformats.org/officeDocument/2006/relationships/image" Target="../media/image18.svg"/><Relationship Id="rId4" Type="http://schemas.openxmlformats.org/officeDocument/2006/relationships/image" Target="../media/image3.emf"/><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Ryhmä 55">
            <a:extLst>
              <a:ext uri="{FF2B5EF4-FFF2-40B4-BE49-F238E27FC236}">
                <a16:creationId xmlns:a16="http://schemas.microsoft.com/office/drawing/2014/main" id="{85B0D9A2-D60B-8C15-4446-FAFBDA007AB4}"/>
              </a:ext>
            </a:extLst>
          </p:cNvPr>
          <p:cNvGrpSpPr/>
          <p:nvPr/>
        </p:nvGrpSpPr>
        <p:grpSpPr>
          <a:xfrm>
            <a:off x="987699" y="2910060"/>
            <a:ext cx="28299815" cy="3262140"/>
            <a:chOff x="987699" y="2910060"/>
            <a:chExt cx="28299815" cy="3262140"/>
          </a:xfrm>
        </p:grpSpPr>
        <p:sp>
          <p:nvSpPr>
            <p:cNvPr id="52" name="Freeform 241">
              <a:extLst>
                <a:ext uri="{FF2B5EF4-FFF2-40B4-BE49-F238E27FC236}">
                  <a16:creationId xmlns:a16="http://schemas.microsoft.com/office/drawing/2014/main" id="{E741CEA7-C23A-80F1-A747-25BD0F50032F}"/>
                </a:ext>
              </a:extLst>
            </p:cNvPr>
            <p:cNvSpPr>
              <a:spLocks/>
            </p:cNvSpPr>
            <p:nvPr/>
          </p:nvSpPr>
          <p:spPr bwMode="auto">
            <a:xfrm>
              <a:off x="987699" y="3060585"/>
              <a:ext cx="28299815" cy="3111615"/>
            </a:xfrm>
            <a:prstGeom prst="roundRect">
              <a:avLst/>
            </a:prstGeom>
            <a:solidFill>
              <a:srgbClr val="FFCED9"/>
            </a:solidFill>
            <a:ln w="38100">
              <a:noFill/>
            </a:ln>
            <a:effectLst/>
          </p:spPr>
          <p:txBody>
            <a:bodyPr lIns="0" tIns="0" rIns="0" bIns="0"/>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180000" marR="0" lvl="0" algn="l" defTabSz="914377" rtl="0" eaLnBrk="1" fontAlgn="base" latinLnBrk="0" hangingPunct="1">
                <a:lnSpc>
                  <a:spcPts val="3400"/>
                </a:lnSpc>
                <a:spcBef>
                  <a:spcPct val="0"/>
                </a:spcBef>
                <a:spcAft>
                  <a:spcPts val="600"/>
                </a:spcAft>
                <a:buClrTx/>
                <a:buSzTx/>
                <a:tabLst/>
                <a:defRPr/>
              </a:pPr>
              <a:endParaRPr kumimoji="0" lang="fi-FI" altLang="fi-FI" sz="3000" b="0" i="0" u="none" strike="noStrike" kern="1200" cap="none" spc="0" normalizeH="0" baseline="0" noProof="0" dirty="0">
                <a:ln>
                  <a:noFill/>
                </a:ln>
                <a:solidFill>
                  <a:srgbClr val="000000"/>
                </a:solidFill>
                <a:effectLst/>
                <a:uLnTx/>
                <a:uFillTx/>
                <a:latin typeface="Arial" panose="020B0604020202020204"/>
                <a:cs typeface="Arial" panose="020B0604020202020204" pitchFamily="34" charset="0"/>
              </a:endParaRPr>
            </a:p>
          </p:txBody>
        </p:sp>
        <p:sp>
          <p:nvSpPr>
            <p:cNvPr id="53" name="Tekstin paikkamerkki 3">
              <a:extLst>
                <a:ext uri="{FF2B5EF4-FFF2-40B4-BE49-F238E27FC236}">
                  <a16:creationId xmlns:a16="http://schemas.microsoft.com/office/drawing/2014/main" id="{33CF29FE-AD62-F89F-DDF6-744D20ED7B06}"/>
                </a:ext>
              </a:extLst>
            </p:cNvPr>
            <p:cNvSpPr txBox="1">
              <a:spLocks/>
            </p:cNvSpPr>
            <p:nvPr/>
          </p:nvSpPr>
          <p:spPr>
            <a:xfrm>
              <a:off x="1095374" y="3486124"/>
              <a:ext cx="28070176" cy="2248533"/>
            </a:xfrm>
            <a:prstGeom prst="rect">
              <a:avLst/>
            </a:prstGeom>
            <a:noFill/>
            <a:effectLst/>
          </p:spPr>
          <p:txBody>
            <a:bodyPr vert="horz" lIns="1440000" tIns="180000" rIns="180000" bIns="180000" rtlCol="0">
              <a:noAutofit/>
            </a:bodyPr>
            <a:lstStyle>
              <a:lvl1pPr marL="407664" indent="-407664"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1pPr>
              <a:lvl2pPr marL="815328" indent="-407664"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2pPr>
              <a:lvl3pPr marL="1358914"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3pPr>
              <a:lvl4pPr marL="1811885"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4pPr>
              <a:lvl5pPr marL="2264857"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lang="fi-FI" sz="4026" kern="1200" dirty="0" smtClean="0">
                  <a:solidFill>
                    <a:schemeClr val="tx1"/>
                  </a:solidFill>
                  <a:latin typeface="+mn-lt"/>
                  <a:ea typeface="Inter" panose="02000503000000020004" pitchFamily="2" charset="0"/>
                  <a:cs typeface="+mn-cs"/>
                </a:defRPr>
              </a:lvl5pPr>
              <a:lvl6pPr marL="6328011"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6pPr>
              <a:lvl7pPr marL="7478559"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7pPr>
              <a:lvl8pPr marL="8629106"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8pPr>
              <a:lvl9pPr marL="9779651"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9pPr>
            </a:lstStyle>
            <a:p>
              <a:pPr marL="0" indent="0">
                <a:lnSpc>
                  <a:spcPts val="5000"/>
                </a:lnSpc>
                <a:spcAft>
                  <a:spcPts val="0"/>
                </a:spcAft>
                <a:buNone/>
              </a:pPr>
              <a:r>
                <a:rPr lang="fi-FI" sz="3750" b="1" dirty="0">
                  <a:latin typeface="Arial" panose="020B0604020202020204" pitchFamily="34" charset="0"/>
                  <a:cs typeface="Arial" panose="020B0604020202020204" pitchFamily="34" charset="0"/>
                </a:rPr>
                <a:t>Kun erosin, koin jääväni yksin. Lastenvalvoja oli ainoa palvelu, jonka tiesin ja ajattelin sen olevan pakollinen. Palvelu oli väärässä kohdassa, koska toinen osapuoli ei ollut siihen valmis. Petyin, kun palvelu ei vastannut odotuksiini. </a:t>
              </a:r>
              <a:br>
                <a:rPr lang="fi-FI" sz="3750" b="1" dirty="0">
                  <a:latin typeface="Arial" panose="020B0604020202020204" pitchFamily="34" charset="0"/>
                  <a:cs typeface="Arial" panose="020B0604020202020204" pitchFamily="34" charset="0"/>
                </a:rPr>
              </a:br>
              <a:r>
                <a:rPr lang="fi-FI" sz="3750" b="1" dirty="0">
                  <a:latin typeface="Arial" panose="020B0604020202020204" pitchFamily="34" charset="0"/>
                  <a:cs typeface="Arial" panose="020B0604020202020204" pitchFamily="34" charset="0"/>
                </a:rPr>
                <a:t>Etsin epätoivoisesti yksin tukea tilanteeseen, mutta joka paikasta sanottiin, että teidät molemmat tarvitaan.”</a:t>
              </a:r>
            </a:p>
          </p:txBody>
        </p:sp>
        <p:sp>
          <p:nvSpPr>
            <p:cNvPr id="54" name="Tekstiruutu 53">
              <a:extLst>
                <a:ext uri="{FF2B5EF4-FFF2-40B4-BE49-F238E27FC236}">
                  <a16:creationId xmlns:a16="http://schemas.microsoft.com/office/drawing/2014/main" id="{A251A5CC-B28C-98F4-657C-40C2C8F5713F}"/>
                </a:ext>
              </a:extLst>
            </p:cNvPr>
            <p:cNvSpPr txBox="1"/>
            <p:nvPr/>
          </p:nvSpPr>
          <p:spPr>
            <a:xfrm>
              <a:off x="1096046" y="2910060"/>
              <a:ext cx="1584848" cy="3170099"/>
            </a:xfrm>
            <a:prstGeom prst="rect">
              <a:avLst/>
            </a:prstGeom>
            <a:noFill/>
            <a:effectLst/>
          </p:spPr>
          <p:txBody>
            <a:bodyPr wrap="square">
              <a:spAutoFit/>
            </a:bodyPr>
            <a:lstStyle/>
            <a:p>
              <a:r>
                <a:rPr lang="fi-FI" sz="20000" b="1" dirty="0"/>
                <a:t>”</a:t>
              </a:r>
              <a:endParaRPr lang="fi-FI" sz="20000" dirty="0"/>
            </a:p>
          </p:txBody>
        </p:sp>
      </p:grpSp>
      <p:grpSp>
        <p:nvGrpSpPr>
          <p:cNvPr id="1768" name="Ryhmä 1767">
            <a:extLst>
              <a:ext uri="{FF2B5EF4-FFF2-40B4-BE49-F238E27FC236}">
                <a16:creationId xmlns:a16="http://schemas.microsoft.com/office/drawing/2014/main" id="{D93E3DCD-E244-5733-B649-196457F58B78}"/>
              </a:ext>
            </a:extLst>
          </p:cNvPr>
          <p:cNvGrpSpPr/>
          <p:nvPr/>
        </p:nvGrpSpPr>
        <p:grpSpPr>
          <a:xfrm>
            <a:off x="1297178" y="26767440"/>
            <a:ext cx="1383316" cy="2239426"/>
            <a:chOff x="1297178" y="27863207"/>
            <a:chExt cx="1383316" cy="2239426"/>
          </a:xfrm>
        </p:grpSpPr>
        <p:grpSp>
          <p:nvGrpSpPr>
            <p:cNvPr id="1246" name="Ryhmä 1245">
              <a:extLst>
                <a:ext uri="{FF2B5EF4-FFF2-40B4-BE49-F238E27FC236}">
                  <a16:creationId xmlns:a16="http://schemas.microsoft.com/office/drawing/2014/main" id="{352EFEE2-E240-BECD-262C-C2BBCD8135D6}"/>
                </a:ext>
              </a:extLst>
            </p:cNvPr>
            <p:cNvGrpSpPr/>
            <p:nvPr/>
          </p:nvGrpSpPr>
          <p:grpSpPr>
            <a:xfrm rot="10451579">
              <a:off x="2077289" y="28650473"/>
              <a:ext cx="603205" cy="1452160"/>
              <a:chOff x="15324740" y="21096288"/>
              <a:chExt cx="1023355" cy="2463634"/>
            </a:xfrm>
            <a:solidFill>
              <a:srgbClr val="E3D0E0"/>
            </a:solidFill>
          </p:grpSpPr>
          <p:sp>
            <p:nvSpPr>
              <p:cNvPr id="1256" name="Vapaamuotoinen: Muoto 1255">
                <a:extLst>
                  <a:ext uri="{FF2B5EF4-FFF2-40B4-BE49-F238E27FC236}">
                    <a16:creationId xmlns:a16="http://schemas.microsoft.com/office/drawing/2014/main" id="{DA9CD003-5526-96B0-EB1C-0DF6E91EC694}"/>
                  </a:ext>
                </a:extLst>
              </p:cNvPr>
              <p:cNvSpPr/>
              <p:nvPr/>
            </p:nvSpPr>
            <p:spPr>
              <a:xfrm>
                <a:off x="16006977" y="21096288"/>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257" name="Vapaamuotoinen: Muoto 1256">
                <a:extLst>
                  <a:ext uri="{FF2B5EF4-FFF2-40B4-BE49-F238E27FC236}">
                    <a16:creationId xmlns:a16="http://schemas.microsoft.com/office/drawing/2014/main" id="{DA6140DC-900A-0FB7-0EDA-4522BB145A86}"/>
                  </a:ext>
                </a:extLst>
              </p:cNvPr>
              <p:cNvSpPr/>
              <p:nvPr/>
            </p:nvSpPr>
            <p:spPr>
              <a:xfrm>
                <a:off x="15741663" y="21247896"/>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258" name="Vapaamuotoinen: Muoto 1257">
                <a:extLst>
                  <a:ext uri="{FF2B5EF4-FFF2-40B4-BE49-F238E27FC236}">
                    <a16:creationId xmlns:a16="http://schemas.microsoft.com/office/drawing/2014/main" id="{49AF98F5-69BB-CD39-A523-0B4B10AE300D}"/>
                  </a:ext>
                </a:extLst>
              </p:cNvPr>
              <p:cNvSpPr/>
              <p:nvPr/>
            </p:nvSpPr>
            <p:spPr>
              <a:xfrm>
                <a:off x="15552152" y="21399504"/>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259" name="Vapaamuotoinen: Muoto 1258">
                <a:extLst>
                  <a:ext uri="{FF2B5EF4-FFF2-40B4-BE49-F238E27FC236}">
                    <a16:creationId xmlns:a16="http://schemas.microsoft.com/office/drawing/2014/main" id="{6BBE075F-8BCB-51D0-449B-B006A8DC685D}"/>
                  </a:ext>
                </a:extLst>
              </p:cNvPr>
              <p:cNvSpPr/>
              <p:nvPr/>
            </p:nvSpPr>
            <p:spPr>
              <a:xfrm>
                <a:off x="15438446" y="21589015"/>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260" name="Vapaamuotoinen: Muoto 1259">
                <a:extLst>
                  <a:ext uri="{FF2B5EF4-FFF2-40B4-BE49-F238E27FC236}">
                    <a16:creationId xmlns:a16="http://schemas.microsoft.com/office/drawing/2014/main" id="{D2BA1DD2-D9D3-FEA1-9B89-E3C153FE6993}"/>
                  </a:ext>
                </a:extLst>
              </p:cNvPr>
              <p:cNvSpPr/>
              <p:nvPr/>
            </p:nvSpPr>
            <p:spPr>
              <a:xfrm>
                <a:off x="15324740" y="21740623"/>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261" name="Vapaamuotoinen: Muoto 1260">
                <a:extLst>
                  <a:ext uri="{FF2B5EF4-FFF2-40B4-BE49-F238E27FC236}">
                    <a16:creationId xmlns:a16="http://schemas.microsoft.com/office/drawing/2014/main" id="{A26C64BC-74D1-BA77-21C6-71AA365B1EE6}"/>
                  </a:ext>
                </a:extLst>
              </p:cNvPr>
              <p:cNvSpPr/>
              <p:nvPr/>
            </p:nvSpPr>
            <p:spPr>
              <a:xfrm>
                <a:off x="15362642" y="21589015"/>
                <a:ext cx="947551" cy="1970907"/>
              </a:xfrm>
              <a:custGeom>
                <a:avLst/>
                <a:gdLst>
                  <a:gd name="connsiteX0" fmla="*/ 606433 w 947551"/>
                  <a:gd name="connsiteY0" fmla="*/ 0 h 1970907"/>
                  <a:gd name="connsiteX1" fmla="*/ 0 w 947551"/>
                  <a:gd name="connsiteY1" fmla="*/ 568531 h 1970907"/>
                  <a:gd name="connsiteX2" fmla="*/ 151608 w 947551"/>
                  <a:gd name="connsiteY2" fmla="*/ 1212866 h 1970907"/>
                  <a:gd name="connsiteX3" fmla="*/ 492727 w 947551"/>
                  <a:gd name="connsiteY3" fmla="*/ 1970908 h 1970907"/>
                  <a:gd name="connsiteX4" fmla="*/ 720139 w 947551"/>
                  <a:gd name="connsiteY4" fmla="*/ 1137062 h 1970907"/>
                  <a:gd name="connsiteX5" fmla="*/ 947552 w 947551"/>
                  <a:gd name="connsiteY5" fmla="*/ 265315 h 1970907"/>
                  <a:gd name="connsiteX6" fmla="*/ 606433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606433" y="0"/>
                    </a:moveTo>
                    <a:cubicBezTo>
                      <a:pt x="386601" y="0"/>
                      <a:pt x="0" y="322168"/>
                      <a:pt x="0" y="568531"/>
                    </a:cubicBezTo>
                    <a:cubicBezTo>
                      <a:pt x="0" y="917230"/>
                      <a:pt x="151608" y="951342"/>
                      <a:pt x="151608" y="1212866"/>
                    </a:cubicBezTo>
                    <a:cubicBezTo>
                      <a:pt x="151608" y="1474391"/>
                      <a:pt x="3790" y="1970908"/>
                      <a:pt x="492727" y="1970908"/>
                    </a:cubicBezTo>
                    <a:cubicBezTo>
                      <a:pt x="1053678" y="1970908"/>
                      <a:pt x="720139" y="1296251"/>
                      <a:pt x="720139" y="1137062"/>
                    </a:cubicBezTo>
                    <a:cubicBezTo>
                      <a:pt x="720139" y="712559"/>
                      <a:pt x="947552" y="587482"/>
                      <a:pt x="947552" y="265315"/>
                    </a:cubicBezTo>
                    <a:cubicBezTo>
                      <a:pt x="947552" y="53063"/>
                      <a:pt x="826265" y="0"/>
                      <a:pt x="606433" y="0"/>
                    </a:cubicBezTo>
                    <a:close/>
                  </a:path>
                </a:pathLst>
              </a:custGeom>
              <a:grpFill/>
              <a:ln w="37902" cap="flat">
                <a:noFill/>
                <a:prstDash val="solid"/>
                <a:miter/>
              </a:ln>
            </p:spPr>
            <p:txBody>
              <a:bodyPr rtlCol="0" anchor="ctr"/>
              <a:lstStyle/>
              <a:p>
                <a:endParaRPr lang="fi-FI"/>
              </a:p>
            </p:txBody>
          </p:sp>
        </p:grpSp>
        <p:grpSp>
          <p:nvGrpSpPr>
            <p:cNvPr id="1248" name="Ryhmä 1247">
              <a:extLst>
                <a:ext uri="{FF2B5EF4-FFF2-40B4-BE49-F238E27FC236}">
                  <a16:creationId xmlns:a16="http://schemas.microsoft.com/office/drawing/2014/main" id="{F3FDDA61-93D1-7C26-B004-2203D5729FAC}"/>
                </a:ext>
              </a:extLst>
            </p:cNvPr>
            <p:cNvGrpSpPr/>
            <p:nvPr/>
          </p:nvGrpSpPr>
          <p:grpSpPr>
            <a:xfrm rot="12040565">
              <a:off x="1297178" y="27863207"/>
              <a:ext cx="603205" cy="1452160"/>
              <a:chOff x="16651312" y="21968035"/>
              <a:chExt cx="1023356" cy="2463634"/>
            </a:xfrm>
            <a:solidFill>
              <a:srgbClr val="E3D0E0"/>
            </a:solidFill>
          </p:grpSpPr>
          <p:sp>
            <p:nvSpPr>
              <p:cNvPr id="1249" name="Vapaamuotoinen: Muoto 1248">
                <a:extLst>
                  <a:ext uri="{FF2B5EF4-FFF2-40B4-BE49-F238E27FC236}">
                    <a16:creationId xmlns:a16="http://schemas.microsoft.com/office/drawing/2014/main" id="{F98462D2-BECF-262F-3243-2A73B184418D}"/>
                  </a:ext>
                </a:extLst>
              </p:cNvPr>
              <p:cNvSpPr/>
              <p:nvPr/>
            </p:nvSpPr>
            <p:spPr>
              <a:xfrm>
                <a:off x="16651312" y="21968035"/>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251" name="Vapaamuotoinen: Muoto 1250">
                <a:extLst>
                  <a:ext uri="{FF2B5EF4-FFF2-40B4-BE49-F238E27FC236}">
                    <a16:creationId xmlns:a16="http://schemas.microsoft.com/office/drawing/2014/main" id="{0EAAE99A-0D67-07C6-3DF0-75592492BE5A}"/>
                  </a:ext>
                </a:extLst>
              </p:cNvPr>
              <p:cNvSpPr/>
              <p:nvPr/>
            </p:nvSpPr>
            <p:spPr>
              <a:xfrm>
                <a:off x="17068235" y="22119644"/>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252" name="Vapaamuotoinen: Muoto 1251">
                <a:extLst>
                  <a:ext uri="{FF2B5EF4-FFF2-40B4-BE49-F238E27FC236}">
                    <a16:creationId xmlns:a16="http://schemas.microsoft.com/office/drawing/2014/main" id="{F57F04E4-E27B-5622-0367-74269BFD3DA0}"/>
                  </a:ext>
                </a:extLst>
              </p:cNvPr>
              <p:cNvSpPr/>
              <p:nvPr/>
            </p:nvSpPr>
            <p:spPr>
              <a:xfrm>
                <a:off x="17295648" y="22271252"/>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253" name="Vapaamuotoinen: Muoto 1252">
                <a:extLst>
                  <a:ext uri="{FF2B5EF4-FFF2-40B4-BE49-F238E27FC236}">
                    <a16:creationId xmlns:a16="http://schemas.microsoft.com/office/drawing/2014/main" id="{95841678-5AB7-A0EA-85CE-E299F3C59B97}"/>
                  </a:ext>
                </a:extLst>
              </p:cNvPr>
              <p:cNvSpPr/>
              <p:nvPr/>
            </p:nvSpPr>
            <p:spPr>
              <a:xfrm>
                <a:off x="17447256" y="22460762"/>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254" name="Vapaamuotoinen: Muoto 1253">
                <a:extLst>
                  <a:ext uri="{FF2B5EF4-FFF2-40B4-BE49-F238E27FC236}">
                    <a16:creationId xmlns:a16="http://schemas.microsoft.com/office/drawing/2014/main" id="{254AB71C-5026-C474-18D7-667F1EE72685}"/>
                  </a:ext>
                </a:extLst>
              </p:cNvPr>
              <p:cNvSpPr/>
              <p:nvPr/>
            </p:nvSpPr>
            <p:spPr>
              <a:xfrm>
                <a:off x="17560962" y="22612371"/>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255" name="Vapaamuotoinen: Muoto 1254">
                <a:extLst>
                  <a:ext uri="{FF2B5EF4-FFF2-40B4-BE49-F238E27FC236}">
                    <a16:creationId xmlns:a16="http://schemas.microsoft.com/office/drawing/2014/main" id="{F52270F4-6956-2733-2EF8-A2572B9E289D}"/>
                  </a:ext>
                </a:extLst>
              </p:cNvPr>
              <p:cNvSpPr/>
              <p:nvPr/>
            </p:nvSpPr>
            <p:spPr>
              <a:xfrm>
                <a:off x="16689214" y="22460762"/>
                <a:ext cx="947551" cy="1970907"/>
              </a:xfrm>
              <a:custGeom>
                <a:avLst/>
                <a:gdLst>
                  <a:gd name="connsiteX0" fmla="*/ 341119 w 947551"/>
                  <a:gd name="connsiteY0" fmla="*/ 0 h 1970907"/>
                  <a:gd name="connsiteX1" fmla="*/ 0 w 947551"/>
                  <a:gd name="connsiteY1" fmla="*/ 265315 h 1970907"/>
                  <a:gd name="connsiteX2" fmla="*/ 227412 w 947551"/>
                  <a:gd name="connsiteY2" fmla="*/ 1137062 h 1970907"/>
                  <a:gd name="connsiteX3" fmla="*/ 454825 w 947551"/>
                  <a:gd name="connsiteY3" fmla="*/ 1970908 h 1970907"/>
                  <a:gd name="connsiteX4" fmla="*/ 795944 w 947551"/>
                  <a:gd name="connsiteY4" fmla="*/ 1212866 h 1970907"/>
                  <a:gd name="connsiteX5" fmla="*/ 947552 w 947551"/>
                  <a:gd name="connsiteY5" fmla="*/ 568531 h 1970907"/>
                  <a:gd name="connsiteX6" fmla="*/ 341119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341119" y="0"/>
                    </a:moveTo>
                    <a:cubicBezTo>
                      <a:pt x="121287" y="0"/>
                      <a:pt x="0" y="53063"/>
                      <a:pt x="0" y="265315"/>
                    </a:cubicBezTo>
                    <a:cubicBezTo>
                      <a:pt x="0" y="587482"/>
                      <a:pt x="227412" y="712559"/>
                      <a:pt x="227412" y="1137062"/>
                    </a:cubicBezTo>
                    <a:cubicBezTo>
                      <a:pt x="227412" y="1296251"/>
                      <a:pt x="-106126" y="1970908"/>
                      <a:pt x="454825" y="1970908"/>
                    </a:cubicBezTo>
                    <a:cubicBezTo>
                      <a:pt x="943762" y="1970908"/>
                      <a:pt x="795944" y="1474391"/>
                      <a:pt x="795944" y="1212866"/>
                    </a:cubicBezTo>
                    <a:cubicBezTo>
                      <a:pt x="795944" y="951342"/>
                      <a:pt x="947552" y="917230"/>
                      <a:pt x="947552" y="568531"/>
                    </a:cubicBezTo>
                    <a:cubicBezTo>
                      <a:pt x="947552" y="322168"/>
                      <a:pt x="560951" y="0"/>
                      <a:pt x="341119" y="0"/>
                    </a:cubicBezTo>
                    <a:close/>
                  </a:path>
                </a:pathLst>
              </a:custGeom>
              <a:grpFill/>
              <a:ln w="37902" cap="flat">
                <a:noFill/>
                <a:prstDash val="solid"/>
                <a:miter/>
              </a:ln>
            </p:spPr>
            <p:txBody>
              <a:bodyPr rtlCol="0" anchor="ctr"/>
              <a:lstStyle/>
              <a:p>
                <a:endParaRPr lang="fi-FI"/>
              </a:p>
            </p:txBody>
          </p:sp>
        </p:grpSp>
      </p:grpSp>
      <p:grpSp>
        <p:nvGrpSpPr>
          <p:cNvPr id="1769" name="Ryhmä 1768">
            <a:extLst>
              <a:ext uri="{FF2B5EF4-FFF2-40B4-BE49-F238E27FC236}">
                <a16:creationId xmlns:a16="http://schemas.microsoft.com/office/drawing/2014/main" id="{1A0BCA4B-4595-4A40-433A-E9D9918C230D}"/>
              </a:ext>
            </a:extLst>
          </p:cNvPr>
          <p:cNvGrpSpPr/>
          <p:nvPr/>
        </p:nvGrpSpPr>
        <p:grpSpPr>
          <a:xfrm>
            <a:off x="993147" y="21250694"/>
            <a:ext cx="2033089" cy="4433491"/>
            <a:chOff x="993147" y="21250694"/>
            <a:chExt cx="2033089" cy="4433491"/>
          </a:xfrm>
        </p:grpSpPr>
        <p:grpSp>
          <p:nvGrpSpPr>
            <p:cNvPr id="1244" name="Ryhmä 1243">
              <a:extLst>
                <a:ext uri="{FF2B5EF4-FFF2-40B4-BE49-F238E27FC236}">
                  <a16:creationId xmlns:a16="http://schemas.microsoft.com/office/drawing/2014/main" id="{9DE2AEC9-2164-CB77-90B2-0796B3BF7866}"/>
                </a:ext>
              </a:extLst>
            </p:cNvPr>
            <p:cNvGrpSpPr/>
            <p:nvPr/>
          </p:nvGrpSpPr>
          <p:grpSpPr>
            <a:xfrm rot="11130116">
              <a:off x="993147" y="23249869"/>
              <a:ext cx="1552194" cy="2434316"/>
              <a:chOff x="15324740" y="21096288"/>
              <a:chExt cx="2633344" cy="4129891"/>
            </a:xfrm>
          </p:grpSpPr>
          <p:grpSp>
            <p:nvGrpSpPr>
              <p:cNvPr id="1263" name="Ryhmä 1262">
                <a:extLst>
                  <a:ext uri="{FF2B5EF4-FFF2-40B4-BE49-F238E27FC236}">
                    <a16:creationId xmlns:a16="http://schemas.microsoft.com/office/drawing/2014/main" id="{11D18DF7-7BB8-1A54-389B-5FA916440E5B}"/>
                  </a:ext>
                </a:extLst>
              </p:cNvPr>
              <p:cNvGrpSpPr/>
              <p:nvPr/>
            </p:nvGrpSpPr>
            <p:grpSpPr>
              <a:xfrm rot="20921463">
                <a:off x="15324740" y="21096288"/>
                <a:ext cx="1023355" cy="2463634"/>
                <a:chOff x="15324740" y="21096288"/>
                <a:chExt cx="1023355" cy="2463634"/>
              </a:xfrm>
              <a:solidFill>
                <a:srgbClr val="E3D0E0"/>
              </a:solidFill>
            </p:grpSpPr>
            <p:sp>
              <p:nvSpPr>
                <p:cNvPr id="1272" name="Vapaamuotoinen: Muoto 1271">
                  <a:extLst>
                    <a:ext uri="{FF2B5EF4-FFF2-40B4-BE49-F238E27FC236}">
                      <a16:creationId xmlns:a16="http://schemas.microsoft.com/office/drawing/2014/main" id="{D738DEE2-378B-C487-C3FF-4D1497848C75}"/>
                    </a:ext>
                  </a:extLst>
                </p:cNvPr>
                <p:cNvSpPr/>
                <p:nvPr/>
              </p:nvSpPr>
              <p:spPr>
                <a:xfrm>
                  <a:off x="16006977" y="21096288"/>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273" name="Vapaamuotoinen: Muoto 1272">
                  <a:extLst>
                    <a:ext uri="{FF2B5EF4-FFF2-40B4-BE49-F238E27FC236}">
                      <a16:creationId xmlns:a16="http://schemas.microsoft.com/office/drawing/2014/main" id="{A6DF82C1-F35A-B8FC-2780-F849FAB47F75}"/>
                    </a:ext>
                  </a:extLst>
                </p:cNvPr>
                <p:cNvSpPr/>
                <p:nvPr/>
              </p:nvSpPr>
              <p:spPr>
                <a:xfrm>
                  <a:off x="15741663" y="21247896"/>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275" name="Vapaamuotoinen: Muoto 1274">
                  <a:extLst>
                    <a:ext uri="{FF2B5EF4-FFF2-40B4-BE49-F238E27FC236}">
                      <a16:creationId xmlns:a16="http://schemas.microsoft.com/office/drawing/2014/main" id="{5A26A72B-4BBF-8EC4-F9A3-B86E64C2B7BE}"/>
                    </a:ext>
                  </a:extLst>
                </p:cNvPr>
                <p:cNvSpPr/>
                <p:nvPr/>
              </p:nvSpPr>
              <p:spPr>
                <a:xfrm>
                  <a:off x="15552152" y="21399504"/>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276" name="Vapaamuotoinen: Muoto 1275">
                  <a:extLst>
                    <a:ext uri="{FF2B5EF4-FFF2-40B4-BE49-F238E27FC236}">
                      <a16:creationId xmlns:a16="http://schemas.microsoft.com/office/drawing/2014/main" id="{8CC795CD-D47A-5E23-9FA6-64ACDC1F23D5}"/>
                    </a:ext>
                  </a:extLst>
                </p:cNvPr>
                <p:cNvSpPr/>
                <p:nvPr/>
              </p:nvSpPr>
              <p:spPr>
                <a:xfrm>
                  <a:off x="15438446" y="21589015"/>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277" name="Vapaamuotoinen: Muoto 1276">
                  <a:extLst>
                    <a:ext uri="{FF2B5EF4-FFF2-40B4-BE49-F238E27FC236}">
                      <a16:creationId xmlns:a16="http://schemas.microsoft.com/office/drawing/2014/main" id="{8E9EB6D4-5E88-62DD-6395-65A505A81DA6}"/>
                    </a:ext>
                  </a:extLst>
                </p:cNvPr>
                <p:cNvSpPr/>
                <p:nvPr/>
              </p:nvSpPr>
              <p:spPr>
                <a:xfrm>
                  <a:off x="15324740" y="21740623"/>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278" name="Vapaamuotoinen: Muoto 1277">
                  <a:extLst>
                    <a:ext uri="{FF2B5EF4-FFF2-40B4-BE49-F238E27FC236}">
                      <a16:creationId xmlns:a16="http://schemas.microsoft.com/office/drawing/2014/main" id="{CEB79E90-CE56-09AC-C9BD-AEFC0E433238}"/>
                    </a:ext>
                  </a:extLst>
                </p:cNvPr>
                <p:cNvSpPr/>
                <p:nvPr/>
              </p:nvSpPr>
              <p:spPr>
                <a:xfrm>
                  <a:off x="15362642" y="21589015"/>
                  <a:ext cx="947551" cy="1970907"/>
                </a:xfrm>
                <a:custGeom>
                  <a:avLst/>
                  <a:gdLst>
                    <a:gd name="connsiteX0" fmla="*/ 606433 w 947551"/>
                    <a:gd name="connsiteY0" fmla="*/ 0 h 1970907"/>
                    <a:gd name="connsiteX1" fmla="*/ 0 w 947551"/>
                    <a:gd name="connsiteY1" fmla="*/ 568531 h 1970907"/>
                    <a:gd name="connsiteX2" fmla="*/ 151608 w 947551"/>
                    <a:gd name="connsiteY2" fmla="*/ 1212866 h 1970907"/>
                    <a:gd name="connsiteX3" fmla="*/ 492727 w 947551"/>
                    <a:gd name="connsiteY3" fmla="*/ 1970908 h 1970907"/>
                    <a:gd name="connsiteX4" fmla="*/ 720139 w 947551"/>
                    <a:gd name="connsiteY4" fmla="*/ 1137062 h 1970907"/>
                    <a:gd name="connsiteX5" fmla="*/ 947552 w 947551"/>
                    <a:gd name="connsiteY5" fmla="*/ 265315 h 1970907"/>
                    <a:gd name="connsiteX6" fmla="*/ 606433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606433" y="0"/>
                      </a:moveTo>
                      <a:cubicBezTo>
                        <a:pt x="386601" y="0"/>
                        <a:pt x="0" y="322168"/>
                        <a:pt x="0" y="568531"/>
                      </a:cubicBezTo>
                      <a:cubicBezTo>
                        <a:pt x="0" y="917230"/>
                        <a:pt x="151608" y="951342"/>
                        <a:pt x="151608" y="1212866"/>
                      </a:cubicBezTo>
                      <a:cubicBezTo>
                        <a:pt x="151608" y="1474391"/>
                        <a:pt x="3790" y="1970908"/>
                        <a:pt x="492727" y="1970908"/>
                      </a:cubicBezTo>
                      <a:cubicBezTo>
                        <a:pt x="1053678" y="1970908"/>
                        <a:pt x="720139" y="1296251"/>
                        <a:pt x="720139" y="1137062"/>
                      </a:cubicBezTo>
                      <a:cubicBezTo>
                        <a:pt x="720139" y="712559"/>
                        <a:pt x="947552" y="587482"/>
                        <a:pt x="947552" y="265315"/>
                      </a:cubicBezTo>
                      <a:cubicBezTo>
                        <a:pt x="947552" y="53063"/>
                        <a:pt x="826265" y="0"/>
                        <a:pt x="606433" y="0"/>
                      </a:cubicBezTo>
                      <a:close/>
                    </a:path>
                  </a:pathLst>
                </a:custGeom>
                <a:grpFill/>
                <a:ln w="37902" cap="flat">
                  <a:noFill/>
                  <a:prstDash val="solid"/>
                  <a:miter/>
                </a:ln>
              </p:spPr>
              <p:txBody>
                <a:bodyPr rtlCol="0" anchor="ctr"/>
                <a:lstStyle/>
                <a:p>
                  <a:endParaRPr lang="fi-FI"/>
                </a:p>
              </p:txBody>
            </p:sp>
          </p:grpSp>
          <p:grpSp>
            <p:nvGrpSpPr>
              <p:cNvPr id="1264" name="Ryhmä 1263">
                <a:extLst>
                  <a:ext uri="{FF2B5EF4-FFF2-40B4-BE49-F238E27FC236}">
                    <a16:creationId xmlns:a16="http://schemas.microsoft.com/office/drawing/2014/main" id="{1B191E27-9CF5-653E-E3B3-57D7FDC1E0BD}"/>
                  </a:ext>
                </a:extLst>
              </p:cNvPr>
              <p:cNvGrpSpPr/>
              <p:nvPr/>
            </p:nvGrpSpPr>
            <p:grpSpPr>
              <a:xfrm rot="910449">
                <a:off x="16934728" y="22762545"/>
                <a:ext cx="1023356" cy="2463634"/>
                <a:chOff x="16651312" y="21968035"/>
                <a:chExt cx="1023356" cy="2463634"/>
              </a:xfrm>
              <a:solidFill>
                <a:srgbClr val="E3D0E0"/>
              </a:solidFill>
            </p:grpSpPr>
            <p:sp>
              <p:nvSpPr>
                <p:cNvPr id="1266" name="Vapaamuotoinen: Muoto 1265">
                  <a:extLst>
                    <a:ext uri="{FF2B5EF4-FFF2-40B4-BE49-F238E27FC236}">
                      <a16:creationId xmlns:a16="http://schemas.microsoft.com/office/drawing/2014/main" id="{0ACBF13B-ECD2-C966-87E7-D61BB20A3224}"/>
                    </a:ext>
                  </a:extLst>
                </p:cNvPr>
                <p:cNvSpPr/>
                <p:nvPr/>
              </p:nvSpPr>
              <p:spPr>
                <a:xfrm>
                  <a:off x="16651312" y="21968035"/>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267" name="Vapaamuotoinen: Muoto 1266">
                  <a:extLst>
                    <a:ext uri="{FF2B5EF4-FFF2-40B4-BE49-F238E27FC236}">
                      <a16:creationId xmlns:a16="http://schemas.microsoft.com/office/drawing/2014/main" id="{5CC4FBE1-5B3A-97D8-0F5F-FCDFAD6F5590}"/>
                    </a:ext>
                  </a:extLst>
                </p:cNvPr>
                <p:cNvSpPr/>
                <p:nvPr/>
              </p:nvSpPr>
              <p:spPr>
                <a:xfrm>
                  <a:off x="17068235" y="22119644"/>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268" name="Vapaamuotoinen: Muoto 1267">
                  <a:extLst>
                    <a:ext uri="{FF2B5EF4-FFF2-40B4-BE49-F238E27FC236}">
                      <a16:creationId xmlns:a16="http://schemas.microsoft.com/office/drawing/2014/main" id="{B8493EA6-7416-2DC1-E6E4-69AD5AB2AFDC}"/>
                    </a:ext>
                  </a:extLst>
                </p:cNvPr>
                <p:cNvSpPr/>
                <p:nvPr/>
              </p:nvSpPr>
              <p:spPr>
                <a:xfrm>
                  <a:off x="17295648" y="22271252"/>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269" name="Vapaamuotoinen: Muoto 1268">
                  <a:extLst>
                    <a:ext uri="{FF2B5EF4-FFF2-40B4-BE49-F238E27FC236}">
                      <a16:creationId xmlns:a16="http://schemas.microsoft.com/office/drawing/2014/main" id="{6BD7C37A-5C45-B46C-E9F5-DE696A078E48}"/>
                    </a:ext>
                  </a:extLst>
                </p:cNvPr>
                <p:cNvSpPr/>
                <p:nvPr/>
              </p:nvSpPr>
              <p:spPr>
                <a:xfrm>
                  <a:off x="17447256" y="22460762"/>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270" name="Vapaamuotoinen: Muoto 1269">
                  <a:extLst>
                    <a:ext uri="{FF2B5EF4-FFF2-40B4-BE49-F238E27FC236}">
                      <a16:creationId xmlns:a16="http://schemas.microsoft.com/office/drawing/2014/main" id="{7DAE4465-4B5D-9B5F-3632-F89331F5FF1F}"/>
                    </a:ext>
                  </a:extLst>
                </p:cNvPr>
                <p:cNvSpPr/>
                <p:nvPr/>
              </p:nvSpPr>
              <p:spPr>
                <a:xfrm>
                  <a:off x="17560962" y="22612371"/>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271" name="Vapaamuotoinen: Muoto 1270">
                  <a:extLst>
                    <a:ext uri="{FF2B5EF4-FFF2-40B4-BE49-F238E27FC236}">
                      <a16:creationId xmlns:a16="http://schemas.microsoft.com/office/drawing/2014/main" id="{64AD6EA6-F311-F033-4790-05D9DA35CC8F}"/>
                    </a:ext>
                  </a:extLst>
                </p:cNvPr>
                <p:cNvSpPr/>
                <p:nvPr/>
              </p:nvSpPr>
              <p:spPr>
                <a:xfrm>
                  <a:off x="16689214" y="22460762"/>
                  <a:ext cx="947551" cy="1970907"/>
                </a:xfrm>
                <a:custGeom>
                  <a:avLst/>
                  <a:gdLst>
                    <a:gd name="connsiteX0" fmla="*/ 341119 w 947551"/>
                    <a:gd name="connsiteY0" fmla="*/ 0 h 1970907"/>
                    <a:gd name="connsiteX1" fmla="*/ 0 w 947551"/>
                    <a:gd name="connsiteY1" fmla="*/ 265315 h 1970907"/>
                    <a:gd name="connsiteX2" fmla="*/ 227412 w 947551"/>
                    <a:gd name="connsiteY2" fmla="*/ 1137062 h 1970907"/>
                    <a:gd name="connsiteX3" fmla="*/ 454825 w 947551"/>
                    <a:gd name="connsiteY3" fmla="*/ 1970908 h 1970907"/>
                    <a:gd name="connsiteX4" fmla="*/ 795944 w 947551"/>
                    <a:gd name="connsiteY4" fmla="*/ 1212866 h 1970907"/>
                    <a:gd name="connsiteX5" fmla="*/ 947552 w 947551"/>
                    <a:gd name="connsiteY5" fmla="*/ 568531 h 1970907"/>
                    <a:gd name="connsiteX6" fmla="*/ 341119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341119" y="0"/>
                      </a:moveTo>
                      <a:cubicBezTo>
                        <a:pt x="121287" y="0"/>
                        <a:pt x="0" y="53063"/>
                        <a:pt x="0" y="265315"/>
                      </a:cubicBezTo>
                      <a:cubicBezTo>
                        <a:pt x="0" y="587482"/>
                        <a:pt x="227412" y="712559"/>
                        <a:pt x="227412" y="1137062"/>
                      </a:cubicBezTo>
                      <a:cubicBezTo>
                        <a:pt x="227412" y="1296251"/>
                        <a:pt x="-106126" y="1970908"/>
                        <a:pt x="454825" y="1970908"/>
                      </a:cubicBezTo>
                      <a:cubicBezTo>
                        <a:pt x="943762" y="1970908"/>
                        <a:pt x="795944" y="1474391"/>
                        <a:pt x="795944" y="1212866"/>
                      </a:cubicBezTo>
                      <a:cubicBezTo>
                        <a:pt x="795944" y="951342"/>
                        <a:pt x="947552" y="917230"/>
                        <a:pt x="947552" y="568531"/>
                      </a:cubicBezTo>
                      <a:cubicBezTo>
                        <a:pt x="947552" y="322168"/>
                        <a:pt x="560951" y="0"/>
                        <a:pt x="341119" y="0"/>
                      </a:cubicBezTo>
                      <a:close/>
                    </a:path>
                  </a:pathLst>
                </a:custGeom>
                <a:grpFill/>
                <a:ln w="37902" cap="flat">
                  <a:noFill/>
                  <a:prstDash val="solid"/>
                  <a:miter/>
                </a:ln>
              </p:spPr>
              <p:txBody>
                <a:bodyPr rtlCol="0" anchor="ctr"/>
                <a:lstStyle/>
                <a:p>
                  <a:endParaRPr lang="fi-FI"/>
                </a:p>
              </p:txBody>
            </p:sp>
          </p:grpSp>
        </p:grpSp>
        <p:grpSp>
          <p:nvGrpSpPr>
            <p:cNvPr id="1209" name="Ryhmä 1208">
              <a:extLst>
                <a:ext uri="{FF2B5EF4-FFF2-40B4-BE49-F238E27FC236}">
                  <a16:creationId xmlns:a16="http://schemas.microsoft.com/office/drawing/2014/main" id="{AC0D59F5-5937-5ED2-4D67-8723EA72F6B6}"/>
                </a:ext>
              </a:extLst>
            </p:cNvPr>
            <p:cNvGrpSpPr/>
            <p:nvPr/>
          </p:nvGrpSpPr>
          <p:grpSpPr>
            <a:xfrm rot="12215120">
              <a:off x="1474042" y="21250694"/>
              <a:ext cx="1552194" cy="2434316"/>
              <a:chOff x="15324740" y="21096288"/>
              <a:chExt cx="2633344" cy="4129891"/>
            </a:xfrm>
          </p:grpSpPr>
          <p:grpSp>
            <p:nvGrpSpPr>
              <p:cNvPr id="1210" name="Ryhmä 1209">
                <a:extLst>
                  <a:ext uri="{FF2B5EF4-FFF2-40B4-BE49-F238E27FC236}">
                    <a16:creationId xmlns:a16="http://schemas.microsoft.com/office/drawing/2014/main" id="{4F04AE96-8A54-4CBF-D3CD-45A841FA57DF}"/>
                  </a:ext>
                </a:extLst>
              </p:cNvPr>
              <p:cNvGrpSpPr/>
              <p:nvPr/>
            </p:nvGrpSpPr>
            <p:grpSpPr>
              <a:xfrm rot="20921463">
                <a:off x="15324740" y="21096288"/>
                <a:ext cx="1023355" cy="2463634"/>
                <a:chOff x="15324740" y="21096288"/>
                <a:chExt cx="1023355" cy="2463634"/>
              </a:xfrm>
              <a:solidFill>
                <a:srgbClr val="E3D0E0"/>
              </a:solidFill>
            </p:grpSpPr>
            <p:sp>
              <p:nvSpPr>
                <p:cNvPr id="1219" name="Vapaamuotoinen: Muoto 1218">
                  <a:extLst>
                    <a:ext uri="{FF2B5EF4-FFF2-40B4-BE49-F238E27FC236}">
                      <a16:creationId xmlns:a16="http://schemas.microsoft.com/office/drawing/2014/main" id="{C6C8BEFC-9022-CA38-E4B4-082EDF2144A1}"/>
                    </a:ext>
                  </a:extLst>
                </p:cNvPr>
                <p:cNvSpPr/>
                <p:nvPr/>
              </p:nvSpPr>
              <p:spPr>
                <a:xfrm>
                  <a:off x="16006977" y="21096288"/>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220" name="Vapaamuotoinen: Muoto 1219">
                  <a:extLst>
                    <a:ext uri="{FF2B5EF4-FFF2-40B4-BE49-F238E27FC236}">
                      <a16:creationId xmlns:a16="http://schemas.microsoft.com/office/drawing/2014/main" id="{58D72E24-0D27-5B1A-4A8F-E7797D575EAA}"/>
                    </a:ext>
                  </a:extLst>
                </p:cNvPr>
                <p:cNvSpPr/>
                <p:nvPr/>
              </p:nvSpPr>
              <p:spPr>
                <a:xfrm>
                  <a:off x="15741663" y="21247896"/>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221" name="Vapaamuotoinen: Muoto 1220">
                  <a:extLst>
                    <a:ext uri="{FF2B5EF4-FFF2-40B4-BE49-F238E27FC236}">
                      <a16:creationId xmlns:a16="http://schemas.microsoft.com/office/drawing/2014/main" id="{ED1FB37B-1B61-6BD3-C4F0-390E8AF1666A}"/>
                    </a:ext>
                  </a:extLst>
                </p:cNvPr>
                <p:cNvSpPr/>
                <p:nvPr/>
              </p:nvSpPr>
              <p:spPr>
                <a:xfrm>
                  <a:off x="15552152" y="21399504"/>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222" name="Vapaamuotoinen: Muoto 1221">
                  <a:extLst>
                    <a:ext uri="{FF2B5EF4-FFF2-40B4-BE49-F238E27FC236}">
                      <a16:creationId xmlns:a16="http://schemas.microsoft.com/office/drawing/2014/main" id="{5F4A8732-81E7-ADD3-DDC3-F084C203D228}"/>
                    </a:ext>
                  </a:extLst>
                </p:cNvPr>
                <p:cNvSpPr/>
                <p:nvPr/>
              </p:nvSpPr>
              <p:spPr>
                <a:xfrm>
                  <a:off x="15438446" y="21589015"/>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223" name="Vapaamuotoinen: Muoto 1222">
                  <a:extLst>
                    <a:ext uri="{FF2B5EF4-FFF2-40B4-BE49-F238E27FC236}">
                      <a16:creationId xmlns:a16="http://schemas.microsoft.com/office/drawing/2014/main" id="{A1CA1216-46F1-FC50-2C0C-E8F1573081AC}"/>
                    </a:ext>
                  </a:extLst>
                </p:cNvPr>
                <p:cNvSpPr/>
                <p:nvPr/>
              </p:nvSpPr>
              <p:spPr>
                <a:xfrm>
                  <a:off x="15324740" y="21740623"/>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224" name="Vapaamuotoinen: Muoto 1223">
                  <a:extLst>
                    <a:ext uri="{FF2B5EF4-FFF2-40B4-BE49-F238E27FC236}">
                      <a16:creationId xmlns:a16="http://schemas.microsoft.com/office/drawing/2014/main" id="{515E117E-5869-2019-371D-529B65E456FA}"/>
                    </a:ext>
                  </a:extLst>
                </p:cNvPr>
                <p:cNvSpPr/>
                <p:nvPr/>
              </p:nvSpPr>
              <p:spPr>
                <a:xfrm>
                  <a:off x="15362642" y="21589015"/>
                  <a:ext cx="947551" cy="1970907"/>
                </a:xfrm>
                <a:custGeom>
                  <a:avLst/>
                  <a:gdLst>
                    <a:gd name="connsiteX0" fmla="*/ 606433 w 947551"/>
                    <a:gd name="connsiteY0" fmla="*/ 0 h 1970907"/>
                    <a:gd name="connsiteX1" fmla="*/ 0 w 947551"/>
                    <a:gd name="connsiteY1" fmla="*/ 568531 h 1970907"/>
                    <a:gd name="connsiteX2" fmla="*/ 151608 w 947551"/>
                    <a:gd name="connsiteY2" fmla="*/ 1212866 h 1970907"/>
                    <a:gd name="connsiteX3" fmla="*/ 492727 w 947551"/>
                    <a:gd name="connsiteY3" fmla="*/ 1970908 h 1970907"/>
                    <a:gd name="connsiteX4" fmla="*/ 720139 w 947551"/>
                    <a:gd name="connsiteY4" fmla="*/ 1137062 h 1970907"/>
                    <a:gd name="connsiteX5" fmla="*/ 947552 w 947551"/>
                    <a:gd name="connsiteY5" fmla="*/ 265315 h 1970907"/>
                    <a:gd name="connsiteX6" fmla="*/ 606433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606433" y="0"/>
                      </a:moveTo>
                      <a:cubicBezTo>
                        <a:pt x="386601" y="0"/>
                        <a:pt x="0" y="322168"/>
                        <a:pt x="0" y="568531"/>
                      </a:cubicBezTo>
                      <a:cubicBezTo>
                        <a:pt x="0" y="917230"/>
                        <a:pt x="151608" y="951342"/>
                        <a:pt x="151608" y="1212866"/>
                      </a:cubicBezTo>
                      <a:cubicBezTo>
                        <a:pt x="151608" y="1474391"/>
                        <a:pt x="3790" y="1970908"/>
                        <a:pt x="492727" y="1970908"/>
                      </a:cubicBezTo>
                      <a:cubicBezTo>
                        <a:pt x="1053678" y="1970908"/>
                        <a:pt x="720139" y="1296251"/>
                        <a:pt x="720139" y="1137062"/>
                      </a:cubicBezTo>
                      <a:cubicBezTo>
                        <a:pt x="720139" y="712559"/>
                        <a:pt x="947552" y="587482"/>
                        <a:pt x="947552" y="265315"/>
                      </a:cubicBezTo>
                      <a:cubicBezTo>
                        <a:pt x="947552" y="53063"/>
                        <a:pt x="826265" y="0"/>
                        <a:pt x="606433" y="0"/>
                      </a:cubicBezTo>
                      <a:close/>
                    </a:path>
                  </a:pathLst>
                </a:custGeom>
                <a:grpFill/>
                <a:ln w="37902" cap="flat">
                  <a:noFill/>
                  <a:prstDash val="solid"/>
                  <a:miter/>
                </a:ln>
              </p:spPr>
              <p:txBody>
                <a:bodyPr rtlCol="0" anchor="ctr"/>
                <a:lstStyle/>
                <a:p>
                  <a:endParaRPr lang="fi-FI"/>
                </a:p>
              </p:txBody>
            </p:sp>
          </p:grpSp>
          <p:grpSp>
            <p:nvGrpSpPr>
              <p:cNvPr id="1211" name="Ryhmä 1210">
                <a:extLst>
                  <a:ext uri="{FF2B5EF4-FFF2-40B4-BE49-F238E27FC236}">
                    <a16:creationId xmlns:a16="http://schemas.microsoft.com/office/drawing/2014/main" id="{F3F00EC5-A765-24DA-00A7-CA892015913C}"/>
                  </a:ext>
                </a:extLst>
              </p:cNvPr>
              <p:cNvGrpSpPr/>
              <p:nvPr/>
            </p:nvGrpSpPr>
            <p:grpSpPr>
              <a:xfrm rot="910449">
                <a:off x="16934728" y="22762545"/>
                <a:ext cx="1023356" cy="2463634"/>
                <a:chOff x="16651312" y="21968035"/>
                <a:chExt cx="1023356" cy="2463634"/>
              </a:xfrm>
              <a:solidFill>
                <a:srgbClr val="E3D0E0"/>
              </a:solidFill>
            </p:grpSpPr>
            <p:sp>
              <p:nvSpPr>
                <p:cNvPr id="1213" name="Vapaamuotoinen: Muoto 1212">
                  <a:extLst>
                    <a:ext uri="{FF2B5EF4-FFF2-40B4-BE49-F238E27FC236}">
                      <a16:creationId xmlns:a16="http://schemas.microsoft.com/office/drawing/2014/main" id="{0B861F01-5865-30BF-1E22-B07E1F8F9E3D}"/>
                    </a:ext>
                  </a:extLst>
                </p:cNvPr>
                <p:cNvSpPr/>
                <p:nvPr/>
              </p:nvSpPr>
              <p:spPr>
                <a:xfrm>
                  <a:off x="16651312" y="21968035"/>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214" name="Vapaamuotoinen: Muoto 1213">
                  <a:extLst>
                    <a:ext uri="{FF2B5EF4-FFF2-40B4-BE49-F238E27FC236}">
                      <a16:creationId xmlns:a16="http://schemas.microsoft.com/office/drawing/2014/main" id="{0DBF5F15-3D4E-526E-0425-2AF292C591F9}"/>
                    </a:ext>
                  </a:extLst>
                </p:cNvPr>
                <p:cNvSpPr/>
                <p:nvPr/>
              </p:nvSpPr>
              <p:spPr>
                <a:xfrm>
                  <a:off x="17068235" y="22119644"/>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215" name="Vapaamuotoinen: Muoto 1214">
                  <a:extLst>
                    <a:ext uri="{FF2B5EF4-FFF2-40B4-BE49-F238E27FC236}">
                      <a16:creationId xmlns:a16="http://schemas.microsoft.com/office/drawing/2014/main" id="{2999FE5D-87BB-AA62-B931-44C218BFFE94}"/>
                    </a:ext>
                  </a:extLst>
                </p:cNvPr>
                <p:cNvSpPr/>
                <p:nvPr/>
              </p:nvSpPr>
              <p:spPr>
                <a:xfrm>
                  <a:off x="17295648" y="22271252"/>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216" name="Vapaamuotoinen: Muoto 1215">
                  <a:extLst>
                    <a:ext uri="{FF2B5EF4-FFF2-40B4-BE49-F238E27FC236}">
                      <a16:creationId xmlns:a16="http://schemas.microsoft.com/office/drawing/2014/main" id="{3FAB1CDC-7500-C526-A5D0-9E55A3797E9A}"/>
                    </a:ext>
                  </a:extLst>
                </p:cNvPr>
                <p:cNvSpPr/>
                <p:nvPr/>
              </p:nvSpPr>
              <p:spPr>
                <a:xfrm>
                  <a:off x="17447256" y="22460762"/>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217" name="Vapaamuotoinen: Muoto 1216">
                  <a:extLst>
                    <a:ext uri="{FF2B5EF4-FFF2-40B4-BE49-F238E27FC236}">
                      <a16:creationId xmlns:a16="http://schemas.microsoft.com/office/drawing/2014/main" id="{C36C5326-58EF-2987-ECD6-1637E0E790CE}"/>
                    </a:ext>
                  </a:extLst>
                </p:cNvPr>
                <p:cNvSpPr/>
                <p:nvPr/>
              </p:nvSpPr>
              <p:spPr>
                <a:xfrm>
                  <a:off x="17560962" y="22612371"/>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218" name="Vapaamuotoinen: Muoto 1217">
                  <a:extLst>
                    <a:ext uri="{FF2B5EF4-FFF2-40B4-BE49-F238E27FC236}">
                      <a16:creationId xmlns:a16="http://schemas.microsoft.com/office/drawing/2014/main" id="{58DAD460-A286-F754-A7D2-D703F3A01FC3}"/>
                    </a:ext>
                  </a:extLst>
                </p:cNvPr>
                <p:cNvSpPr/>
                <p:nvPr/>
              </p:nvSpPr>
              <p:spPr>
                <a:xfrm>
                  <a:off x="16689214" y="22460762"/>
                  <a:ext cx="947551" cy="1970907"/>
                </a:xfrm>
                <a:custGeom>
                  <a:avLst/>
                  <a:gdLst>
                    <a:gd name="connsiteX0" fmla="*/ 341119 w 947551"/>
                    <a:gd name="connsiteY0" fmla="*/ 0 h 1970907"/>
                    <a:gd name="connsiteX1" fmla="*/ 0 w 947551"/>
                    <a:gd name="connsiteY1" fmla="*/ 265315 h 1970907"/>
                    <a:gd name="connsiteX2" fmla="*/ 227412 w 947551"/>
                    <a:gd name="connsiteY2" fmla="*/ 1137062 h 1970907"/>
                    <a:gd name="connsiteX3" fmla="*/ 454825 w 947551"/>
                    <a:gd name="connsiteY3" fmla="*/ 1970908 h 1970907"/>
                    <a:gd name="connsiteX4" fmla="*/ 795944 w 947551"/>
                    <a:gd name="connsiteY4" fmla="*/ 1212866 h 1970907"/>
                    <a:gd name="connsiteX5" fmla="*/ 947552 w 947551"/>
                    <a:gd name="connsiteY5" fmla="*/ 568531 h 1970907"/>
                    <a:gd name="connsiteX6" fmla="*/ 341119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341119" y="0"/>
                      </a:moveTo>
                      <a:cubicBezTo>
                        <a:pt x="121287" y="0"/>
                        <a:pt x="0" y="53063"/>
                        <a:pt x="0" y="265315"/>
                      </a:cubicBezTo>
                      <a:cubicBezTo>
                        <a:pt x="0" y="587482"/>
                        <a:pt x="227412" y="712559"/>
                        <a:pt x="227412" y="1137062"/>
                      </a:cubicBezTo>
                      <a:cubicBezTo>
                        <a:pt x="227412" y="1296251"/>
                        <a:pt x="-106126" y="1970908"/>
                        <a:pt x="454825" y="1970908"/>
                      </a:cubicBezTo>
                      <a:cubicBezTo>
                        <a:pt x="943762" y="1970908"/>
                        <a:pt x="795944" y="1474391"/>
                        <a:pt x="795944" y="1212866"/>
                      </a:cubicBezTo>
                      <a:cubicBezTo>
                        <a:pt x="795944" y="951342"/>
                        <a:pt x="947552" y="917230"/>
                        <a:pt x="947552" y="568531"/>
                      </a:cubicBezTo>
                      <a:cubicBezTo>
                        <a:pt x="947552" y="322168"/>
                        <a:pt x="560951" y="0"/>
                        <a:pt x="341119" y="0"/>
                      </a:cubicBezTo>
                      <a:close/>
                    </a:path>
                  </a:pathLst>
                </a:custGeom>
                <a:grpFill/>
                <a:ln w="37902" cap="flat">
                  <a:noFill/>
                  <a:prstDash val="solid"/>
                  <a:miter/>
                </a:ln>
              </p:spPr>
              <p:txBody>
                <a:bodyPr rtlCol="0" anchor="ctr"/>
                <a:lstStyle/>
                <a:p>
                  <a:endParaRPr lang="fi-FI"/>
                </a:p>
              </p:txBody>
            </p:sp>
          </p:grpSp>
        </p:grpSp>
      </p:grpSp>
      <p:sp>
        <p:nvSpPr>
          <p:cNvPr id="425" name="Freeform 241">
            <a:extLst>
              <a:ext uri="{FF2B5EF4-FFF2-40B4-BE49-F238E27FC236}">
                <a16:creationId xmlns:a16="http://schemas.microsoft.com/office/drawing/2014/main" id="{CA44DA2A-99B7-1E59-0B0D-29691B86C0B2}"/>
              </a:ext>
            </a:extLst>
          </p:cNvPr>
          <p:cNvSpPr>
            <a:spLocks/>
          </p:cNvSpPr>
          <p:nvPr/>
        </p:nvSpPr>
        <p:spPr bwMode="auto">
          <a:xfrm>
            <a:off x="1154096" y="30303177"/>
            <a:ext cx="5400000" cy="8280000"/>
          </a:xfrm>
          <a:prstGeom prst="roundRect">
            <a:avLst>
              <a:gd name="adj" fmla="val 4264"/>
            </a:avLst>
          </a:prstGeom>
          <a:solidFill>
            <a:schemeClr val="bg1"/>
          </a:solidFill>
          <a:ln w="38100">
            <a:solidFill>
              <a:schemeClr val="accent3"/>
            </a:solidFill>
          </a:ln>
          <a:effectLst/>
        </p:spPr>
        <p:txBody>
          <a:bodyPr lIns="0" tIns="540000" rIns="0" bIns="0" anchor="t"/>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180000" algn="ctr" defTabSz="914377">
              <a:spcAft>
                <a:spcPts val="1200"/>
              </a:spcAft>
              <a:defRPr/>
            </a:pPr>
            <a:r>
              <a:rPr lang="fi-FI" altLang="fi-FI" sz="3500" dirty="0">
                <a:solidFill>
                  <a:srgbClr val="000000"/>
                </a:solidFill>
                <a:latin typeface="Arial" panose="020B0604020202020204"/>
                <a:cs typeface="Arial" panose="020B0604020202020204" pitchFamily="34" charset="0"/>
              </a:rPr>
              <a:t>Hanki tietoa lapsen tarpeista ja vanhemmuuden muutoksista.</a:t>
            </a:r>
          </a:p>
          <a:p>
            <a:pPr marL="180000" algn="ctr" defTabSz="914377">
              <a:spcAft>
                <a:spcPts val="1200"/>
              </a:spcAft>
              <a:defRPr/>
            </a:pPr>
            <a:r>
              <a:rPr lang="fi-FI" altLang="fi-FI" sz="3500" dirty="0">
                <a:solidFill>
                  <a:srgbClr val="000000"/>
                </a:solidFill>
                <a:latin typeface="Arial" panose="020B0604020202020204"/>
                <a:cs typeface="Arial" panose="020B0604020202020204" pitchFamily="34" charset="0"/>
              </a:rPr>
              <a:t>Tutustu Polku sovinnolliseen eroon – toimintaohje eroauttamiseen – Digiperhe – pirha.fi</a:t>
            </a:r>
          </a:p>
        </p:txBody>
      </p:sp>
      <p:sp>
        <p:nvSpPr>
          <p:cNvPr id="441" name="Freeform 241">
            <a:extLst>
              <a:ext uri="{FF2B5EF4-FFF2-40B4-BE49-F238E27FC236}">
                <a16:creationId xmlns:a16="http://schemas.microsoft.com/office/drawing/2014/main" id="{18BCD91B-95D1-F02D-48D4-5EA4CD17E37E}"/>
              </a:ext>
            </a:extLst>
          </p:cNvPr>
          <p:cNvSpPr>
            <a:spLocks/>
          </p:cNvSpPr>
          <p:nvPr/>
        </p:nvSpPr>
        <p:spPr bwMode="auto">
          <a:xfrm>
            <a:off x="23721117" y="30303177"/>
            <a:ext cx="5400000" cy="8280000"/>
          </a:xfrm>
          <a:prstGeom prst="roundRect">
            <a:avLst>
              <a:gd name="adj" fmla="val 4264"/>
            </a:avLst>
          </a:prstGeom>
          <a:solidFill>
            <a:schemeClr val="bg1"/>
          </a:solidFill>
          <a:ln w="38100">
            <a:solidFill>
              <a:schemeClr val="accent3"/>
            </a:solidFill>
          </a:ln>
          <a:effectLst/>
        </p:spPr>
        <p:txBody>
          <a:bodyPr lIns="0" tIns="540000" rIns="0" bIns="0" anchor="t"/>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180000" algn="ctr" defTabSz="914377">
              <a:spcAft>
                <a:spcPts val="1200"/>
              </a:spcAft>
              <a:defRPr/>
            </a:pPr>
            <a:r>
              <a:rPr lang="fi-FI" altLang="fi-FI" sz="3500" dirty="0">
                <a:solidFill>
                  <a:srgbClr val="000000"/>
                </a:solidFill>
                <a:latin typeface="Arial" panose="020B0604020202020204"/>
                <a:cs typeface="Arial" panose="020B0604020202020204" pitchFamily="34" charset="0"/>
              </a:rPr>
              <a:t>Panosta yhteistyöhön </a:t>
            </a:r>
            <a:br>
              <a:rPr lang="fi-FI" altLang="fi-FI" sz="3500" dirty="0">
                <a:solidFill>
                  <a:srgbClr val="000000"/>
                </a:solidFill>
                <a:latin typeface="Arial" panose="020B0604020202020204"/>
                <a:cs typeface="Arial" panose="020B0604020202020204" pitchFamily="34" charset="0"/>
              </a:rPr>
            </a:br>
            <a:r>
              <a:rPr lang="fi-FI" altLang="fi-FI" sz="3500" dirty="0">
                <a:solidFill>
                  <a:srgbClr val="000000"/>
                </a:solidFill>
                <a:latin typeface="Arial" panose="020B0604020202020204"/>
                <a:cs typeface="Arial" panose="020B0604020202020204" pitchFamily="34" charset="0"/>
              </a:rPr>
              <a:t>ja sopimiseen lapsen parhaaksi.</a:t>
            </a:r>
          </a:p>
          <a:p>
            <a:pPr marL="180000" algn="ctr" defTabSz="914377">
              <a:spcAft>
                <a:spcPts val="1200"/>
              </a:spcAft>
              <a:defRPr/>
            </a:pPr>
            <a:r>
              <a:rPr lang="fi-FI" altLang="fi-FI" sz="3500" dirty="0">
                <a:solidFill>
                  <a:srgbClr val="000000"/>
                </a:solidFill>
                <a:latin typeface="Arial" panose="020B0604020202020204"/>
                <a:cs typeface="Arial" panose="020B0604020202020204" pitchFamily="34" charset="0"/>
              </a:rPr>
              <a:t>Tutustu </a:t>
            </a:r>
            <a:r>
              <a:rPr lang="fi-FI" altLang="fi-FI" sz="3500" dirty="0" err="1">
                <a:solidFill>
                  <a:srgbClr val="000000"/>
                </a:solidFill>
                <a:latin typeface="Arial" panose="020B0604020202020204"/>
                <a:cs typeface="Arial" panose="020B0604020202020204" pitchFamily="34" charset="0"/>
              </a:rPr>
              <a:t>pirha.fi:n</a:t>
            </a:r>
            <a:r>
              <a:rPr lang="fi-FI" altLang="fi-FI" sz="3500" dirty="0">
                <a:solidFill>
                  <a:srgbClr val="000000"/>
                </a:solidFill>
                <a:latin typeface="Arial" panose="020B0604020202020204"/>
                <a:cs typeface="Arial" panose="020B0604020202020204" pitchFamily="34" charset="0"/>
              </a:rPr>
              <a:t> Perheasioiden </a:t>
            </a:r>
            <a:br>
              <a:rPr lang="fi-FI" altLang="fi-FI" sz="3500" dirty="0">
                <a:solidFill>
                  <a:srgbClr val="000000"/>
                </a:solidFill>
                <a:latin typeface="Arial" panose="020B0604020202020204"/>
                <a:cs typeface="Arial" panose="020B0604020202020204" pitchFamily="34" charset="0"/>
              </a:rPr>
            </a:br>
            <a:r>
              <a:rPr lang="fi-FI" altLang="fi-FI" sz="3500" dirty="0">
                <a:solidFill>
                  <a:srgbClr val="000000"/>
                </a:solidFill>
                <a:latin typeface="Arial" panose="020B0604020202020204"/>
                <a:cs typeface="Arial" panose="020B0604020202020204" pitchFamily="34" charset="0"/>
              </a:rPr>
              <a:t>sovittelu -sivuun.</a:t>
            </a:r>
          </a:p>
        </p:txBody>
      </p:sp>
      <p:sp>
        <p:nvSpPr>
          <p:cNvPr id="423" name="Freeform 241">
            <a:extLst>
              <a:ext uri="{FF2B5EF4-FFF2-40B4-BE49-F238E27FC236}">
                <a16:creationId xmlns:a16="http://schemas.microsoft.com/office/drawing/2014/main" id="{6DB459D0-7010-7E3C-1A59-AA269DB9860D}"/>
              </a:ext>
            </a:extLst>
          </p:cNvPr>
          <p:cNvSpPr>
            <a:spLocks/>
          </p:cNvSpPr>
          <p:nvPr/>
        </p:nvSpPr>
        <p:spPr bwMode="auto">
          <a:xfrm>
            <a:off x="6795851" y="28171433"/>
            <a:ext cx="5400000" cy="8280000"/>
          </a:xfrm>
          <a:prstGeom prst="roundRect">
            <a:avLst>
              <a:gd name="adj" fmla="val 4264"/>
            </a:avLst>
          </a:prstGeom>
          <a:solidFill>
            <a:schemeClr val="bg1"/>
          </a:solidFill>
          <a:ln w="38100">
            <a:solidFill>
              <a:schemeClr val="accent3"/>
            </a:solidFill>
          </a:ln>
          <a:effectLst/>
        </p:spPr>
        <p:txBody>
          <a:bodyPr lIns="0" tIns="540000" rIns="0" bIns="0" anchor="t"/>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180000" algn="ctr" defTabSz="914377">
              <a:spcAft>
                <a:spcPts val="1200"/>
              </a:spcAft>
              <a:defRPr/>
            </a:pPr>
            <a:r>
              <a:rPr lang="fi-FI" altLang="fi-FI" sz="3500" dirty="0">
                <a:solidFill>
                  <a:srgbClr val="000000"/>
                </a:solidFill>
                <a:latin typeface="Arial" panose="020B0604020202020204"/>
                <a:cs typeface="Arial" panose="020B0604020202020204" pitchFamily="34" charset="0"/>
              </a:rPr>
              <a:t>Epäselvä tilanne? </a:t>
            </a:r>
            <a:br>
              <a:rPr lang="fi-FI" altLang="fi-FI" sz="3500" dirty="0">
                <a:solidFill>
                  <a:srgbClr val="000000"/>
                </a:solidFill>
                <a:latin typeface="Arial" panose="020B0604020202020204"/>
                <a:cs typeface="Arial" panose="020B0604020202020204" pitchFamily="34" charset="0"/>
              </a:rPr>
            </a:br>
            <a:r>
              <a:rPr lang="fi-FI" altLang="fi-FI" sz="3500" dirty="0">
                <a:solidFill>
                  <a:srgbClr val="000000"/>
                </a:solidFill>
                <a:latin typeface="Arial" panose="020B0604020202020204"/>
                <a:cs typeface="Arial" panose="020B0604020202020204" pitchFamily="34" charset="0"/>
              </a:rPr>
              <a:t>Paina pyydä apua – </a:t>
            </a:r>
            <a:br>
              <a:rPr lang="fi-FI" altLang="fi-FI" sz="3500" dirty="0">
                <a:solidFill>
                  <a:srgbClr val="000000"/>
                </a:solidFill>
                <a:latin typeface="Arial" panose="020B0604020202020204"/>
                <a:cs typeface="Arial" panose="020B0604020202020204" pitchFamily="34" charset="0"/>
              </a:rPr>
            </a:br>
            <a:r>
              <a:rPr lang="fi-FI" altLang="fi-FI" sz="3500" dirty="0">
                <a:solidFill>
                  <a:srgbClr val="000000"/>
                </a:solidFill>
                <a:latin typeface="Arial" panose="020B0604020202020204"/>
                <a:cs typeface="Arial" panose="020B0604020202020204" pitchFamily="34" charset="0"/>
              </a:rPr>
              <a:t>saat tukea ja neuvoja.</a:t>
            </a:r>
          </a:p>
          <a:p>
            <a:pPr marL="180000" algn="ctr" defTabSz="914377">
              <a:spcAft>
                <a:spcPts val="1200"/>
              </a:spcAft>
              <a:defRPr/>
            </a:pPr>
            <a:r>
              <a:rPr lang="fi-FI" altLang="fi-FI" sz="3500" dirty="0">
                <a:solidFill>
                  <a:srgbClr val="000000"/>
                </a:solidFill>
                <a:latin typeface="Arial" panose="020B0604020202020204"/>
                <a:cs typeface="Arial" panose="020B0604020202020204" pitchFamily="34" charset="0"/>
              </a:rPr>
              <a:t>QR-koodi vie </a:t>
            </a:r>
            <a:r>
              <a:rPr lang="fi-FI" altLang="fi-FI" sz="3500" dirty="0" err="1">
                <a:solidFill>
                  <a:srgbClr val="000000"/>
                </a:solidFill>
                <a:latin typeface="Arial" panose="020B0604020202020204"/>
                <a:cs typeface="Arial" panose="020B0604020202020204" pitchFamily="34" charset="0"/>
              </a:rPr>
              <a:t>pirha.fi:n</a:t>
            </a:r>
            <a:r>
              <a:rPr lang="fi-FI" altLang="fi-FI" sz="3500" dirty="0">
                <a:solidFill>
                  <a:srgbClr val="000000"/>
                </a:solidFill>
                <a:latin typeface="Arial" panose="020B0604020202020204"/>
                <a:cs typeface="Arial" panose="020B0604020202020204" pitchFamily="34" charset="0"/>
              </a:rPr>
              <a:t> </a:t>
            </a:r>
            <a:br>
              <a:rPr lang="fi-FI" altLang="fi-FI" sz="3500" dirty="0">
                <a:solidFill>
                  <a:srgbClr val="000000"/>
                </a:solidFill>
                <a:latin typeface="Arial" panose="020B0604020202020204"/>
                <a:cs typeface="Arial" panose="020B0604020202020204" pitchFamily="34" charset="0"/>
              </a:rPr>
            </a:br>
            <a:r>
              <a:rPr lang="fi-FI" altLang="fi-FI" sz="3500" dirty="0">
                <a:solidFill>
                  <a:srgbClr val="000000"/>
                </a:solidFill>
                <a:latin typeface="Arial" panose="020B0604020202020204"/>
                <a:cs typeface="Arial" panose="020B0604020202020204" pitchFamily="34" charset="0"/>
              </a:rPr>
              <a:t>Pyydä apua </a:t>
            </a:r>
            <a:br>
              <a:rPr lang="fi-FI" altLang="fi-FI" sz="3500" dirty="0">
                <a:solidFill>
                  <a:srgbClr val="000000"/>
                </a:solidFill>
                <a:latin typeface="Arial" panose="020B0604020202020204"/>
                <a:cs typeface="Arial" panose="020B0604020202020204" pitchFamily="34" charset="0"/>
              </a:rPr>
            </a:br>
            <a:r>
              <a:rPr lang="fi-FI" altLang="fi-FI" sz="3500" dirty="0">
                <a:solidFill>
                  <a:srgbClr val="000000"/>
                </a:solidFill>
                <a:latin typeface="Arial" panose="020B0604020202020204"/>
                <a:cs typeface="Arial" panose="020B0604020202020204" pitchFamily="34" charset="0"/>
              </a:rPr>
              <a:t>-lomakkeelle.</a:t>
            </a:r>
          </a:p>
        </p:txBody>
      </p:sp>
      <p:sp>
        <p:nvSpPr>
          <p:cNvPr id="1452" name="Freeform 241">
            <a:extLst>
              <a:ext uri="{FF2B5EF4-FFF2-40B4-BE49-F238E27FC236}">
                <a16:creationId xmlns:a16="http://schemas.microsoft.com/office/drawing/2014/main" id="{354F36BA-56BC-CC91-5DB5-29189A10C3DF}"/>
              </a:ext>
            </a:extLst>
          </p:cNvPr>
          <p:cNvSpPr>
            <a:spLocks/>
          </p:cNvSpPr>
          <p:nvPr/>
        </p:nvSpPr>
        <p:spPr bwMode="auto">
          <a:xfrm>
            <a:off x="12437606" y="30250926"/>
            <a:ext cx="5400000" cy="8280000"/>
          </a:xfrm>
          <a:prstGeom prst="roundRect">
            <a:avLst>
              <a:gd name="adj" fmla="val 4264"/>
            </a:avLst>
          </a:prstGeom>
          <a:solidFill>
            <a:schemeClr val="bg1"/>
          </a:solidFill>
          <a:ln w="38100">
            <a:solidFill>
              <a:schemeClr val="accent3"/>
            </a:solidFill>
          </a:ln>
          <a:effectLst/>
        </p:spPr>
        <p:txBody>
          <a:bodyPr lIns="0" tIns="540000" rIns="0" bIns="0" anchor="t"/>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180000" algn="ctr" defTabSz="914377">
              <a:spcAft>
                <a:spcPts val="1200"/>
              </a:spcAft>
              <a:defRPr/>
            </a:pPr>
            <a:r>
              <a:rPr lang="fi-FI" altLang="fi-FI" sz="3500" dirty="0">
                <a:solidFill>
                  <a:srgbClr val="000000"/>
                </a:solidFill>
                <a:latin typeface="Arial" panose="020B0604020202020204"/>
                <a:cs typeface="Arial" panose="020B0604020202020204" pitchFamily="34" charset="0"/>
              </a:rPr>
              <a:t>Ero on kriisi – sovinnollisuus syntyy kriisityön tuella.</a:t>
            </a:r>
          </a:p>
          <a:p>
            <a:pPr marL="180000" algn="ctr" defTabSz="914377">
              <a:spcAft>
                <a:spcPts val="1200"/>
              </a:spcAft>
              <a:defRPr/>
            </a:pPr>
            <a:r>
              <a:rPr lang="fi-FI" altLang="fi-FI" sz="3500" dirty="0">
                <a:solidFill>
                  <a:srgbClr val="000000"/>
                </a:solidFill>
                <a:latin typeface="Arial" panose="020B0604020202020204"/>
                <a:cs typeface="Arial" panose="020B0604020202020204" pitchFamily="34" charset="0"/>
              </a:rPr>
              <a:t>QR-koodi vie </a:t>
            </a:r>
            <a:r>
              <a:rPr lang="fi-FI" altLang="fi-FI" sz="3500" dirty="0" err="1">
                <a:solidFill>
                  <a:srgbClr val="000000"/>
                </a:solidFill>
                <a:latin typeface="Arial" panose="020B0604020202020204"/>
                <a:cs typeface="Arial" panose="020B0604020202020204" pitchFamily="34" charset="0"/>
              </a:rPr>
              <a:t>Mielenterveystalo.fi:n</a:t>
            </a:r>
            <a:r>
              <a:rPr lang="fi-FI" altLang="fi-FI" sz="3500" dirty="0">
                <a:solidFill>
                  <a:srgbClr val="000000"/>
                </a:solidFill>
                <a:latin typeface="Arial" panose="020B0604020202020204"/>
                <a:cs typeface="Arial" panose="020B0604020202020204" pitchFamily="34" charset="0"/>
              </a:rPr>
              <a:t> erokriisin omahoito-ohjelmaan.</a:t>
            </a:r>
          </a:p>
        </p:txBody>
      </p:sp>
      <p:sp>
        <p:nvSpPr>
          <p:cNvPr id="1453" name="Freeform 241">
            <a:extLst>
              <a:ext uri="{FF2B5EF4-FFF2-40B4-BE49-F238E27FC236}">
                <a16:creationId xmlns:a16="http://schemas.microsoft.com/office/drawing/2014/main" id="{98460844-75F8-894D-0C1A-8C9F39ABBF52}"/>
              </a:ext>
            </a:extLst>
          </p:cNvPr>
          <p:cNvSpPr>
            <a:spLocks/>
          </p:cNvSpPr>
          <p:nvPr/>
        </p:nvSpPr>
        <p:spPr bwMode="auto">
          <a:xfrm>
            <a:off x="18079361" y="28119182"/>
            <a:ext cx="5400000" cy="8280000"/>
          </a:xfrm>
          <a:prstGeom prst="roundRect">
            <a:avLst>
              <a:gd name="adj" fmla="val 4264"/>
            </a:avLst>
          </a:prstGeom>
          <a:solidFill>
            <a:schemeClr val="bg1"/>
          </a:solidFill>
          <a:ln w="38100">
            <a:solidFill>
              <a:schemeClr val="accent3"/>
            </a:solidFill>
          </a:ln>
          <a:effectLst/>
        </p:spPr>
        <p:txBody>
          <a:bodyPr lIns="0" tIns="540000" rIns="0" bIns="0" anchor="t"/>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180000" algn="ctr" defTabSz="914377">
              <a:spcAft>
                <a:spcPts val="1200"/>
              </a:spcAft>
              <a:defRPr/>
            </a:pPr>
            <a:r>
              <a:rPr lang="fi-FI" altLang="fi-FI" sz="3500" dirty="0">
                <a:solidFill>
                  <a:srgbClr val="000000"/>
                </a:solidFill>
                <a:latin typeface="Arial" panose="020B0604020202020204"/>
                <a:cs typeface="Arial" panose="020B0604020202020204" pitchFamily="34" charset="0"/>
              </a:rPr>
              <a:t>Anna tunteille tilaa – puhuminen auttaa muutoksessa.</a:t>
            </a:r>
          </a:p>
          <a:p>
            <a:pPr marL="180000" algn="ctr" defTabSz="914377">
              <a:spcAft>
                <a:spcPts val="1200"/>
              </a:spcAft>
              <a:defRPr/>
            </a:pPr>
            <a:r>
              <a:rPr lang="fi-FI" altLang="fi-FI" sz="3500" dirty="0">
                <a:solidFill>
                  <a:srgbClr val="000000"/>
                </a:solidFill>
                <a:latin typeface="Arial" panose="020B0604020202020204"/>
                <a:cs typeface="Arial" panose="020B0604020202020204" pitchFamily="34" charset="0"/>
              </a:rPr>
              <a:t>Tutustu </a:t>
            </a:r>
            <a:r>
              <a:rPr lang="fi-FI" altLang="fi-FI" sz="3500" dirty="0" err="1">
                <a:solidFill>
                  <a:srgbClr val="000000"/>
                </a:solidFill>
                <a:latin typeface="Arial" panose="020B0604020202020204"/>
                <a:cs typeface="Arial" panose="020B0604020202020204" pitchFamily="34" charset="0"/>
              </a:rPr>
              <a:t>apuaeroon.fi:n</a:t>
            </a:r>
            <a:r>
              <a:rPr lang="fi-FI" altLang="fi-FI" sz="3500" dirty="0">
                <a:solidFill>
                  <a:srgbClr val="000000"/>
                </a:solidFill>
                <a:latin typeface="Arial" panose="020B0604020202020204"/>
                <a:cs typeface="Arial" panose="020B0604020202020204" pitchFamily="34" charset="0"/>
              </a:rPr>
              <a:t> Erosta toipuminen –</a:t>
            </a:r>
            <a:br>
              <a:rPr lang="fi-FI" altLang="fi-FI" sz="3500" dirty="0">
                <a:solidFill>
                  <a:srgbClr val="000000"/>
                </a:solidFill>
                <a:latin typeface="Arial" panose="020B0604020202020204"/>
                <a:cs typeface="Arial" panose="020B0604020202020204" pitchFamily="34" charset="0"/>
              </a:rPr>
            </a:br>
            <a:r>
              <a:rPr lang="fi-FI" altLang="fi-FI" sz="3500" dirty="0">
                <a:solidFill>
                  <a:srgbClr val="000000"/>
                </a:solidFill>
                <a:latin typeface="Arial" panose="020B0604020202020204"/>
                <a:cs typeface="Arial" panose="020B0604020202020204" pitchFamily="34" charset="0"/>
              </a:rPr>
              <a:t>Apua eroon -sivuun.</a:t>
            </a:r>
          </a:p>
        </p:txBody>
      </p:sp>
      <p:sp>
        <p:nvSpPr>
          <p:cNvPr id="426" name="Freeform 315">
            <a:extLst>
              <a:ext uri="{FF2B5EF4-FFF2-40B4-BE49-F238E27FC236}">
                <a16:creationId xmlns:a16="http://schemas.microsoft.com/office/drawing/2014/main" id="{B0A23808-A0C3-7234-AB9E-06A9CB9E1270}"/>
              </a:ext>
              <a:ext uri="{C183D7F6-B498-43B3-948B-1728B52AA6E4}">
                <adec:decorative xmlns:adec="http://schemas.microsoft.com/office/drawing/2017/decorative" val="1"/>
              </a:ext>
            </a:extLst>
          </p:cNvPr>
          <p:cNvSpPr>
            <a:spLocks/>
          </p:cNvSpPr>
          <p:nvPr/>
        </p:nvSpPr>
        <p:spPr bwMode="auto">
          <a:xfrm>
            <a:off x="1154096" y="29214889"/>
            <a:ext cx="5400000" cy="1350000"/>
          </a:xfrm>
          <a:prstGeom prst="round2SameRect">
            <a:avLst/>
          </a:prstGeom>
          <a:solidFill>
            <a:schemeClr val="accent1"/>
          </a:solidFill>
          <a:ln w="25400">
            <a:solidFill>
              <a:schemeClr val="accent1"/>
            </a:solidFill>
            <a:prstDash val="solid"/>
            <a:round/>
            <a:headEnd/>
            <a:tailEnd/>
          </a:ln>
          <a:effectLst/>
        </p:spPr>
        <p:txBody>
          <a:bodyPr lIns="0" tIns="0" rIns="0" bIns="54000" anchor="ct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ctr" defTabSz="914377">
              <a:defRPr/>
            </a:pPr>
            <a:r>
              <a:rPr lang="fi-FI" sz="3500" b="1" dirty="0">
                <a:solidFill>
                  <a:srgbClr val="FFFFFF"/>
                </a:solidFill>
                <a:latin typeface="Arial" panose="020B0604020202020204"/>
                <a:cs typeface="Arial" panose="020B0604020202020204" pitchFamily="34" charset="0"/>
              </a:rPr>
              <a:t>Tieto</a:t>
            </a:r>
          </a:p>
        </p:txBody>
      </p:sp>
      <p:sp>
        <p:nvSpPr>
          <p:cNvPr id="442" name="Freeform 315">
            <a:extLst>
              <a:ext uri="{FF2B5EF4-FFF2-40B4-BE49-F238E27FC236}">
                <a16:creationId xmlns:a16="http://schemas.microsoft.com/office/drawing/2014/main" id="{85376B6E-7C2C-3E44-D8F6-639FADB673E3}"/>
              </a:ext>
              <a:ext uri="{C183D7F6-B498-43B3-948B-1728B52AA6E4}">
                <adec:decorative xmlns:adec="http://schemas.microsoft.com/office/drawing/2017/decorative" val="1"/>
              </a:ext>
            </a:extLst>
          </p:cNvPr>
          <p:cNvSpPr>
            <a:spLocks/>
          </p:cNvSpPr>
          <p:nvPr/>
        </p:nvSpPr>
        <p:spPr bwMode="auto">
          <a:xfrm>
            <a:off x="23721117" y="29214889"/>
            <a:ext cx="5400000" cy="1350000"/>
          </a:xfrm>
          <a:prstGeom prst="round2SameRect">
            <a:avLst/>
          </a:prstGeom>
          <a:solidFill>
            <a:schemeClr val="accent5"/>
          </a:solidFill>
          <a:ln w="25400">
            <a:solidFill>
              <a:schemeClr val="accent5"/>
            </a:solidFill>
            <a:prstDash val="solid"/>
            <a:round/>
            <a:headEnd/>
            <a:tailEnd/>
          </a:ln>
          <a:effectLst/>
        </p:spPr>
        <p:txBody>
          <a:bodyPr lIns="0" tIns="0" rIns="0" bIns="54000" anchor="ct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ctr" defTabSz="914377">
              <a:defRPr/>
            </a:pPr>
            <a:r>
              <a:rPr lang="fi-FI" sz="3500" b="1" dirty="0">
                <a:solidFill>
                  <a:srgbClr val="FFFFFF"/>
                </a:solidFill>
                <a:latin typeface="Arial" panose="020B0604020202020204"/>
                <a:cs typeface="Arial" panose="020B0604020202020204" pitchFamily="34" charset="0"/>
              </a:rPr>
              <a:t>Tuki yhteiselle ymmärrykselle</a:t>
            </a:r>
          </a:p>
        </p:txBody>
      </p:sp>
      <p:sp>
        <p:nvSpPr>
          <p:cNvPr id="424" name="Freeform 315">
            <a:extLst>
              <a:ext uri="{FF2B5EF4-FFF2-40B4-BE49-F238E27FC236}">
                <a16:creationId xmlns:a16="http://schemas.microsoft.com/office/drawing/2014/main" id="{F4E7A3E5-D1C1-4E5C-0EDF-C0FBF5ADC7F2}"/>
              </a:ext>
              <a:ext uri="{C183D7F6-B498-43B3-948B-1728B52AA6E4}">
                <adec:decorative xmlns:adec="http://schemas.microsoft.com/office/drawing/2017/decorative" val="1"/>
              </a:ext>
            </a:extLst>
          </p:cNvPr>
          <p:cNvSpPr>
            <a:spLocks/>
          </p:cNvSpPr>
          <p:nvPr/>
        </p:nvSpPr>
        <p:spPr bwMode="auto">
          <a:xfrm>
            <a:off x="6795851" y="27083145"/>
            <a:ext cx="5400000" cy="1350000"/>
          </a:xfrm>
          <a:prstGeom prst="round2SameRect">
            <a:avLst/>
          </a:prstGeom>
          <a:solidFill>
            <a:schemeClr val="tx2"/>
          </a:solidFill>
          <a:ln w="25400">
            <a:solidFill>
              <a:schemeClr val="tx2"/>
            </a:solidFill>
            <a:prstDash val="solid"/>
            <a:round/>
            <a:headEnd/>
            <a:tailEnd/>
          </a:ln>
          <a:effectLst/>
        </p:spPr>
        <p:txBody>
          <a:bodyPr lIns="0" tIns="0" rIns="0" bIns="54000" anchor="ct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ctr" defTabSz="914377">
              <a:defRPr/>
            </a:pPr>
            <a:r>
              <a:rPr lang="fi-FI" sz="3500" b="1" dirty="0">
                <a:solidFill>
                  <a:srgbClr val="FFFFFF"/>
                </a:solidFill>
                <a:latin typeface="Arial" panose="020B0604020202020204"/>
                <a:cs typeface="Arial" panose="020B0604020202020204" pitchFamily="34" charset="0"/>
              </a:rPr>
              <a:t>Pyydä apua</a:t>
            </a:r>
          </a:p>
        </p:txBody>
      </p:sp>
      <p:sp>
        <p:nvSpPr>
          <p:cNvPr id="1455" name="Freeform 315">
            <a:extLst>
              <a:ext uri="{FF2B5EF4-FFF2-40B4-BE49-F238E27FC236}">
                <a16:creationId xmlns:a16="http://schemas.microsoft.com/office/drawing/2014/main" id="{35127793-A7EB-A898-1655-ABCFCE694C97}"/>
              </a:ext>
              <a:ext uri="{C183D7F6-B498-43B3-948B-1728B52AA6E4}">
                <adec:decorative xmlns:adec="http://schemas.microsoft.com/office/drawing/2017/decorative" val="1"/>
              </a:ext>
            </a:extLst>
          </p:cNvPr>
          <p:cNvSpPr>
            <a:spLocks/>
          </p:cNvSpPr>
          <p:nvPr/>
        </p:nvSpPr>
        <p:spPr bwMode="auto">
          <a:xfrm>
            <a:off x="12437606" y="29162638"/>
            <a:ext cx="5400000" cy="1350000"/>
          </a:xfrm>
          <a:prstGeom prst="round2SameRect">
            <a:avLst/>
          </a:prstGeom>
          <a:solidFill>
            <a:schemeClr val="accent4"/>
          </a:solidFill>
          <a:ln w="25400">
            <a:solidFill>
              <a:schemeClr val="accent4"/>
            </a:solidFill>
            <a:prstDash val="solid"/>
            <a:round/>
            <a:headEnd/>
            <a:tailEnd/>
          </a:ln>
          <a:effectLst/>
        </p:spPr>
        <p:txBody>
          <a:bodyPr lIns="0" tIns="0" rIns="0" bIns="54000" anchor="ct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ctr" defTabSz="914377">
              <a:defRPr/>
            </a:pPr>
            <a:r>
              <a:rPr lang="fi-FI" sz="3500" b="1" dirty="0">
                <a:solidFill>
                  <a:srgbClr val="FFFFFF"/>
                </a:solidFill>
                <a:latin typeface="Arial" panose="020B0604020202020204"/>
                <a:cs typeface="Arial" panose="020B0604020202020204" pitchFamily="34" charset="0"/>
              </a:rPr>
              <a:t>Kriisityöskentely</a:t>
            </a:r>
          </a:p>
        </p:txBody>
      </p:sp>
      <p:sp>
        <p:nvSpPr>
          <p:cNvPr id="1462" name="Freeform 315">
            <a:extLst>
              <a:ext uri="{FF2B5EF4-FFF2-40B4-BE49-F238E27FC236}">
                <a16:creationId xmlns:a16="http://schemas.microsoft.com/office/drawing/2014/main" id="{23DE4362-680D-13A3-99C8-22AFE948E2AA}"/>
              </a:ext>
              <a:ext uri="{C183D7F6-B498-43B3-948B-1728B52AA6E4}">
                <adec:decorative xmlns:adec="http://schemas.microsoft.com/office/drawing/2017/decorative" val="1"/>
              </a:ext>
            </a:extLst>
          </p:cNvPr>
          <p:cNvSpPr>
            <a:spLocks/>
          </p:cNvSpPr>
          <p:nvPr/>
        </p:nvSpPr>
        <p:spPr bwMode="auto">
          <a:xfrm>
            <a:off x="18079361" y="27030894"/>
            <a:ext cx="5400000" cy="1350000"/>
          </a:xfrm>
          <a:prstGeom prst="round2SameRect">
            <a:avLst/>
          </a:prstGeom>
          <a:solidFill>
            <a:schemeClr val="accent6"/>
          </a:solidFill>
          <a:ln w="25400">
            <a:solidFill>
              <a:schemeClr val="accent6"/>
            </a:solidFill>
            <a:prstDash val="solid"/>
            <a:round/>
            <a:headEnd/>
            <a:tailEnd/>
          </a:ln>
          <a:effectLst/>
        </p:spPr>
        <p:txBody>
          <a:bodyPr lIns="0" tIns="0" rIns="0" bIns="54000" anchor="ctr"/>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ctr" defTabSz="914377">
              <a:defRPr/>
            </a:pPr>
            <a:r>
              <a:rPr lang="fi-FI" sz="3500" b="1" dirty="0">
                <a:solidFill>
                  <a:srgbClr val="FFFFFF"/>
                </a:solidFill>
                <a:latin typeface="Arial" panose="020B0604020202020204"/>
                <a:cs typeface="Arial" panose="020B0604020202020204" pitchFamily="34" charset="0"/>
              </a:rPr>
              <a:t>Tunnetyö</a:t>
            </a:r>
          </a:p>
        </p:txBody>
      </p:sp>
      <p:sp>
        <p:nvSpPr>
          <p:cNvPr id="8" name="Otsikko 7">
            <a:extLst>
              <a:ext uri="{FF2B5EF4-FFF2-40B4-BE49-F238E27FC236}">
                <a16:creationId xmlns:a16="http://schemas.microsoft.com/office/drawing/2014/main" id="{29705FB9-E9A7-770A-79D3-99364162D3EA}"/>
              </a:ext>
            </a:extLst>
          </p:cNvPr>
          <p:cNvSpPr>
            <a:spLocks noGrp="1"/>
          </p:cNvSpPr>
          <p:nvPr>
            <p:ph type="title"/>
          </p:nvPr>
        </p:nvSpPr>
        <p:spPr>
          <a:xfrm>
            <a:off x="1154096" y="1167633"/>
            <a:ext cx="29179838" cy="1477528"/>
          </a:xfrm>
          <a:effectLst/>
        </p:spPr>
        <p:txBody>
          <a:bodyPr anchor="t" anchorCtr="0"/>
          <a:lstStyle/>
          <a:p>
            <a:pPr>
              <a:lnSpc>
                <a:spcPts val="12000"/>
              </a:lnSpc>
            </a:pPr>
            <a:r>
              <a:rPr lang="fi-FI" sz="9500" dirty="0"/>
              <a:t>Millainen on sinun polkusi sovinnolliseen eroon?</a:t>
            </a:r>
            <a:endParaRPr lang="en-US" sz="11000" dirty="0"/>
          </a:p>
        </p:txBody>
      </p:sp>
      <p:pic>
        <p:nvPicPr>
          <p:cNvPr id="1040" name="Kuva 1039" descr="Kuva, joka sisältää kohteen Grafiikka, graafinen suunnittelu, muotoilu&#10;&#10;Tekoälyn generoima sisältö voi olla virheellistä.">
            <a:extLst>
              <a:ext uri="{FF2B5EF4-FFF2-40B4-BE49-F238E27FC236}">
                <a16:creationId xmlns:a16="http://schemas.microsoft.com/office/drawing/2014/main" id="{E952AEB0-4B51-BD5C-149F-33E666B6D9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27903" y="40570030"/>
            <a:ext cx="4219614" cy="1166906"/>
          </a:xfrm>
          <a:prstGeom prst="rect">
            <a:avLst/>
          </a:prstGeom>
        </p:spPr>
      </p:pic>
      <p:pic>
        <p:nvPicPr>
          <p:cNvPr id="1042" name="Kuva 1041" descr="Kuva, joka sisältää kohteen teksti, kuvakaappaus, Fontti, Sähkönsininen&#10;&#10;Kuvaus luotu automaattisesti">
            <a:extLst>
              <a:ext uri="{FF2B5EF4-FFF2-40B4-BE49-F238E27FC236}">
                <a16:creationId xmlns:a16="http://schemas.microsoft.com/office/drawing/2014/main" id="{5BBA08EB-F08C-F3D0-2DF5-7667372C64AF}"/>
              </a:ext>
            </a:extLst>
          </p:cNvPr>
          <p:cNvPicPr>
            <a:picLocks noChangeAspect="1"/>
          </p:cNvPicPr>
          <p:nvPr/>
        </p:nvPicPr>
        <p:blipFill>
          <a:blip r:embed="rId3" cstate="print">
            <a:extLst>
              <a:ext uri="{28A0092B-C50C-407E-A947-70E740481C1C}">
                <a14:useLocalDpi xmlns:a14="http://schemas.microsoft.com/office/drawing/2010/main" val="0"/>
              </a:ext>
            </a:extLst>
          </a:blip>
          <a:srcRect r="12605"/>
          <a:stretch/>
        </p:blipFill>
        <p:spPr>
          <a:xfrm>
            <a:off x="19507349" y="40421385"/>
            <a:ext cx="4625290" cy="1330110"/>
          </a:xfrm>
          <a:prstGeom prst="rect">
            <a:avLst/>
          </a:prstGeom>
        </p:spPr>
      </p:pic>
      <p:pic>
        <p:nvPicPr>
          <p:cNvPr id="1045" name="Kuva 1044">
            <a:extLst>
              <a:ext uri="{FF2B5EF4-FFF2-40B4-BE49-F238E27FC236}">
                <a16:creationId xmlns:a16="http://schemas.microsoft.com/office/drawing/2014/main" id="{40AAECCD-297F-95DD-5FEA-1EE00B0BF46D}"/>
              </a:ext>
              <a:ext uri="{C183D7F6-B498-43B3-948B-1728B52AA6E4}">
                <adec:decorative xmlns:adec="http://schemas.microsoft.com/office/drawing/2017/decorative" val="1"/>
              </a:ext>
            </a:extLst>
          </p:cNvPr>
          <p:cNvPicPr>
            <a:picLocks/>
          </p:cNvPicPr>
          <p:nvPr/>
        </p:nvPicPr>
        <p:blipFill>
          <a:blip r:embed="rId4"/>
          <a:stretch>
            <a:fillRect/>
          </a:stretch>
        </p:blipFill>
        <p:spPr>
          <a:xfrm>
            <a:off x="25192473" y="40591504"/>
            <a:ext cx="4030312" cy="1193186"/>
          </a:xfrm>
          <a:prstGeom prst="rect">
            <a:avLst/>
          </a:prstGeom>
        </p:spPr>
      </p:pic>
      <p:pic>
        <p:nvPicPr>
          <p:cNvPr id="1046" name="Kuva 1045" descr="Kuva, joka sisältää kohteen Fontti, Grafiikka, kuvakaappaus, logo&#10;&#10;Kuvaus luotu automaattisesti">
            <a:extLst>
              <a:ext uri="{FF2B5EF4-FFF2-40B4-BE49-F238E27FC236}">
                <a16:creationId xmlns:a16="http://schemas.microsoft.com/office/drawing/2014/main" id="{B2C4EE3A-89E3-FB66-2697-D7FFC6C7A545}"/>
              </a:ext>
            </a:extLst>
          </p:cNvPr>
          <p:cNvPicPr>
            <a:picLocks noChangeAspect="1"/>
          </p:cNvPicPr>
          <p:nvPr/>
        </p:nvPicPr>
        <p:blipFill rotWithShape="1">
          <a:blip r:embed="rId5">
            <a:extLst>
              <a:ext uri="{28A0092B-C50C-407E-A947-70E740481C1C}">
                <a14:useLocalDpi xmlns:a14="http://schemas.microsoft.com/office/drawing/2010/main" val="0"/>
              </a:ext>
            </a:extLst>
          </a:blip>
          <a:srcRect r="9621"/>
          <a:stretch/>
        </p:blipFill>
        <p:spPr>
          <a:xfrm>
            <a:off x="4735837" y="40548995"/>
            <a:ext cx="4142860" cy="1375166"/>
          </a:xfrm>
          <a:prstGeom prst="rect">
            <a:avLst/>
          </a:prstGeom>
        </p:spPr>
      </p:pic>
      <p:pic>
        <p:nvPicPr>
          <p:cNvPr id="1047" name="Kuva 1046" descr="Kuva, joka sisältää kohteen vihreä, Grafiikka, Fontti, muotoilu&#10;&#10;Kuvaus luotu automaattisesti">
            <a:extLst>
              <a:ext uri="{FF2B5EF4-FFF2-40B4-BE49-F238E27FC236}">
                <a16:creationId xmlns:a16="http://schemas.microsoft.com/office/drawing/2014/main" id="{D3163DD3-9A02-9B42-F882-14004A2A4D3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88907" y="40376031"/>
            <a:ext cx="2787098" cy="1393550"/>
          </a:xfrm>
          <a:prstGeom prst="rect">
            <a:avLst/>
          </a:prstGeom>
        </p:spPr>
      </p:pic>
      <p:sp>
        <p:nvSpPr>
          <p:cNvPr id="1486" name="Tekstin paikkamerkki 5">
            <a:extLst>
              <a:ext uri="{FF2B5EF4-FFF2-40B4-BE49-F238E27FC236}">
                <a16:creationId xmlns:a16="http://schemas.microsoft.com/office/drawing/2014/main" id="{58CB9ABC-E8A4-92A6-1703-85AA6CA771D4}"/>
              </a:ext>
            </a:extLst>
          </p:cNvPr>
          <p:cNvSpPr>
            <a:spLocks noGrp="1"/>
          </p:cNvSpPr>
          <p:nvPr>
            <p:ph type="body" sz="quarter" idx="11"/>
          </p:nvPr>
        </p:nvSpPr>
        <p:spPr>
          <a:xfrm>
            <a:off x="1154096" y="6515109"/>
            <a:ext cx="28081334" cy="1709308"/>
          </a:xfrm>
          <a:noFill/>
        </p:spPr>
        <p:txBody>
          <a:bodyPr lIns="0" tIns="0" rIns="0" bIns="0"/>
          <a:lstStyle>
            <a:lvl1pPr marL="0" indent="0">
              <a:buNone/>
              <a:defRPr sz="3963" b="0">
                <a:solidFill>
                  <a:schemeClr val="accent1"/>
                </a:solidFill>
              </a:defRPr>
            </a:lvl1pPr>
          </a:lstStyle>
          <a:p>
            <a:pPr lvl="0">
              <a:spcAft>
                <a:spcPts val="600"/>
              </a:spcAft>
            </a:pPr>
            <a:r>
              <a:rPr lang="fi-FI" sz="5000" b="1" dirty="0"/>
              <a:t>Ero on elämänkriisi – myös lapselle. Jokaisen polku ja tuen tarve on yksilöllinen ja kaikilla on oikeus saada myös yksilöllistä apua ja tukea.</a:t>
            </a:r>
          </a:p>
        </p:txBody>
      </p:sp>
      <p:sp>
        <p:nvSpPr>
          <p:cNvPr id="218" name="Freeform 241">
            <a:extLst>
              <a:ext uri="{FF2B5EF4-FFF2-40B4-BE49-F238E27FC236}">
                <a16:creationId xmlns:a16="http://schemas.microsoft.com/office/drawing/2014/main" id="{9D52D302-8A1C-AB18-4012-5A9124913E5C}"/>
              </a:ext>
            </a:extLst>
          </p:cNvPr>
          <p:cNvSpPr>
            <a:spLocks/>
          </p:cNvSpPr>
          <p:nvPr/>
        </p:nvSpPr>
        <p:spPr bwMode="auto">
          <a:xfrm>
            <a:off x="11501298" y="10964048"/>
            <a:ext cx="5400000" cy="7560000"/>
          </a:xfrm>
          <a:prstGeom prst="roundRect">
            <a:avLst>
              <a:gd name="adj" fmla="val 4264"/>
            </a:avLst>
          </a:prstGeom>
          <a:solidFill>
            <a:srgbClr val="F3FBEE"/>
          </a:solidFill>
          <a:ln w="38100">
            <a:solidFill>
              <a:schemeClr val="tx1"/>
            </a:solidFill>
          </a:ln>
          <a:effectLst/>
        </p:spPr>
        <p:txBody>
          <a:bodyPr lIns="0" tIns="1440000" rIns="0" bIns="0" anchor="t"/>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637200" indent="-457200" defTabSz="914377">
              <a:spcAft>
                <a:spcPts val="600"/>
              </a:spcAft>
              <a:buFont typeface="Arial" panose="020B0604020202020204" pitchFamily="34" charset="0"/>
              <a:buChar char="•"/>
              <a:defRPr/>
            </a:pPr>
            <a:r>
              <a:rPr lang="fi-FI" altLang="fi-FI" sz="3000" dirty="0">
                <a:solidFill>
                  <a:srgbClr val="000000"/>
                </a:solidFill>
                <a:latin typeface="Arial" panose="020B0604020202020204"/>
                <a:cs typeface="Arial" panose="020B0604020202020204" pitchFamily="34" charset="0"/>
              </a:rPr>
              <a:t>Minulla on yhteys molempiin vanhempiini ja saan nauttia minulle tärkeiden ihmisten seurasta.</a:t>
            </a:r>
          </a:p>
          <a:p>
            <a:pPr marL="637200" indent="-457200" defTabSz="914377">
              <a:spcAft>
                <a:spcPts val="600"/>
              </a:spcAft>
              <a:buFont typeface="Arial" panose="020B0604020202020204" pitchFamily="34" charset="0"/>
              <a:buChar char="•"/>
              <a:defRPr/>
            </a:pPr>
            <a:r>
              <a:rPr lang="fi-FI" altLang="fi-FI" sz="3000" dirty="0">
                <a:solidFill>
                  <a:srgbClr val="000000"/>
                </a:solidFill>
                <a:latin typeface="Arial" panose="020B0604020202020204"/>
                <a:cs typeface="Arial" panose="020B0604020202020204" pitchFamily="34" charset="0"/>
              </a:rPr>
              <a:t>Saan näyttää tunteitani. Minulla on turvallinen olo.</a:t>
            </a:r>
          </a:p>
          <a:p>
            <a:pPr marL="637200" indent="-457200" defTabSz="914377">
              <a:spcAft>
                <a:spcPts val="600"/>
              </a:spcAft>
              <a:buFont typeface="Arial" panose="020B0604020202020204" pitchFamily="34" charset="0"/>
              <a:buChar char="•"/>
              <a:defRPr/>
            </a:pPr>
            <a:r>
              <a:rPr lang="fi-FI" altLang="fi-FI" sz="3000" dirty="0">
                <a:solidFill>
                  <a:srgbClr val="000000"/>
                </a:solidFill>
                <a:latin typeface="Arial" panose="020B0604020202020204"/>
                <a:cs typeface="Arial" panose="020B0604020202020204" pitchFamily="34" charset="0"/>
              </a:rPr>
              <a:t>Tiedän koska tapaan vanhempiani ja missä on kotini ja tavarani.</a:t>
            </a:r>
          </a:p>
        </p:txBody>
      </p:sp>
      <p:sp>
        <p:nvSpPr>
          <p:cNvPr id="1571" name="Freeform 241">
            <a:extLst>
              <a:ext uri="{FF2B5EF4-FFF2-40B4-BE49-F238E27FC236}">
                <a16:creationId xmlns:a16="http://schemas.microsoft.com/office/drawing/2014/main" id="{3DE8B519-96E2-BBCF-534C-83C0A3ED2000}"/>
              </a:ext>
            </a:extLst>
          </p:cNvPr>
          <p:cNvSpPr>
            <a:spLocks/>
          </p:cNvSpPr>
          <p:nvPr/>
        </p:nvSpPr>
        <p:spPr bwMode="auto">
          <a:xfrm>
            <a:off x="23721117" y="10911797"/>
            <a:ext cx="5400000" cy="7560000"/>
          </a:xfrm>
          <a:prstGeom prst="roundRect">
            <a:avLst>
              <a:gd name="adj" fmla="val 4264"/>
            </a:avLst>
          </a:prstGeom>
          <a:solidFill>
            <a:srgbClr val="FFEEF2"/>
          </a:solidFill>
          <a:ln w="38100">
            <a:solidFill>
              <a:schemeClr val="tx1"/>
            </a:solidFill>
          </a:ln>
          <a:effectLst/>
        </p:spPr>
        <p:txBody>
          <a:bodyPr lIns="0" tIns="1440000" rIns="0" bIns="0" anchor="t"/>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522900" indent="-342900" defTabSz="914377">
              <a:spcAft>
                <a:spcPts val="600"/>
              </a:spcAft>
              <a:buFont typeface="Arial" panose="020B0604020202020204" pitchFamily="34" charset="0"/>
              <a:buChar char="•"/>
              <a:defRPr/>
            </a:pPr>
            <a:r>
              <a:rPr lang="fi-FI" altLang="fi-FI" sz="3000" dirty="0">
                <a:solidFill>
                  <a:srgbClr val="000000"/>
                </a:solidFill>
                <a:latin typeface="Arial" panose="020B0604020202020204"/>
                <a:cs typeface="Arial" panose="020B0604020202020204" pitchFamily="34" charset="0"/>
              </a:rPr>
              <a:t>Minun täytyy vaihtaa vaatteeni ennen kuin menen toisen vanhemman luokse. Enkä saa ottaa minun tärkeitä tavaroitani mukaani. </a:t>
            </a:r>
          </a:p>
          <a:p>
            <a:pPr marL="522900" indent="-342900" defTabSz="914377">
              <a:spcAft>
                <a:spcPts val="600"/>
              </a:spcAft>
              <a:buFont typeface="Arial" panose="020B0604020202020204" pitchFamily="34" charset="0"/>
              <a:buChar char="•"/>
              <a:defRPr/>
            </a:pPr>
            <a:r>
              <a:rPr lang="fi-FI" altLang="fi-FI" sz="3000" dirty="0">
                <a:solidFill>
                  <a:srgbClr val="000000"/>
                </a:solidFill>
                <a:latin typeface="Arial" panose="020B0604020202020204"/>
                <a:cs typeface="Arial" panose="020B0604020202020204" pitchFamily="34" charset="0"/>
              </a:rPr>
              <a:t>Minulla on usein turvaton olo ja minua pelottaa. </a:t>
            </a:r>
          </a:p>
          <a:p>
            <a:pPr marL="522900" indent="-342900" defTabSz="914377">
              <a:spcAft>
                <a:spcPts val="600"/>
              </a:spcAft>
              <a:buFont typeface="Arial" panose="020B0604020202020204" pitchFamily="34" charset="0"/>
              <a:buChar char="•"/>
              <a:defRPr/>
            </a:pPr>
            <a:r>
              <a:rPr lang="fi-FI" altLang="fi-FI" sz="3000" dirty="0">
                <a:solidFill>
                  <a:srgbClr val="000000"/>
                </a:solidFill>
                <a:latin typeface="Arial" panose="020B0604020202020204"/>
                <a:cs typeface="Arial" panose="020B0604020202020204" pitchFamily="34" charset="0"/>
              </a:rPr>
              <a:t> Vanhemmat eivät vastaa kysymyksiini ja minusta tuntuu, että olen                  näkymätön.</a:t>
            </a:r>
          </a:p>
        </p:txBody>
      </p:sp>
      <p:grpSp>
        <p:nvGrpSpPr>
          <p:cNvPr id="1378" name="Ryhmä 1377">
            <a:extLst>
              <a:ext uri="{FF2B5EF4-FFF2-40B4-BE49-F238E27FC236}">
                <a16:creationId xmlns:a16="http://schemas.microsoft.com/office/drawing/2014/main" id="{25695E30-14DF-6A35-215E-808203ACD73D}"/>
              </a:ext>
            </a:extLst>
          </p:cNvPr>
          <p:cNvGrpSpPr/>
          <p:nvPr/>
        </p:nvGrpSpPr>
        <p:grpSpPr>
          <a:xfrm>
            <a:off x="13046377" y="9752399"/>
            <a:ext cx="2309842" cy="2306475"/>
            <a:chOff x="-2139729" y="36181058"/>
            <a:chExt cx="784097" cy="782954"/>
          </a:xfrm>
        </p:grpSpPr>
        <p:sp>
          <p:nvSpPr>
            <p:cNvPr id="1391" name="Vapaamuotoinen: Muoto 1390">
              <a:extLst>
                <a:ext uri="{FF2B5EF4-FFF2-40B4-BE49-F238E27FC236}">
                  <a16:creationId xmlns:a16="http://schemas.microsoft.com/office/drawing/2014/main" id="{B7A9AEB4-D080-2735-1F0A-041177C9B266}"/>
                </a:ext>
              </a:extLst>
            </p:cNvPr>
            <p:cNvSpPr/>
            <p:nvPr/>
          </p:nvSpPr>
          <p:spPr>
            <a:xfrm>
              <a:off x="-2139729" y="36181058"/>
              <a:ext cx="784097" cy="782954"/>
            </a:xfrm>
            <a:custGeom>
              <a:avLst/>
              <a:gdLst>
                <a:gd name="connsiteX0" fmla="*/ 392049 w 784097"/>
                <a:gd name="connsiteY0" fmla="*/ 0 h 782954"/>
                <a:gd name="connsiteX1" fmla="*/ 0 w 784097"/>
                <a:gd name="connsiteY1" fmla="*/ 391477 h 782954"/>
                <a:gd name="connsiteX2" fmla="*/ 392049 w 784097"/>
                <a:gd name="connsiteY2" fmla="*/ 782955 h 782954"/>
                <a:gd name="connsiteX3" fmla="*/ 784098 w 784097"/>
                <a:gd name="connsiteY3" fmla="*/ 391477 h 782954"/>
                <a:gd name="connsiteX4" fmla="*/ 392049 w 784097"/>
                <a:gd name="connsiteY4" fmla="*/ 0 h 782954"/>
                <a:gd name="connsiteX5" fmla="*/ 392049 w 784097"/>
                <a:gd name="connsiteY5" fmla="*/ 0 h 782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4097" h="782954">
                  <a:moveTo>
                    <a:pt x="392049" y="0"/>
                  </a:moveTo>
                  <a:cubicBezTo>
                    <a:pt x="175831" y="0"/>
                    <a:pt x="0" y="175641"/>
                    <a:pt x="0" y="391477"/>
                  </a:cubicBezTo>
                  <a:cubicBezTo>
                    <a:pt x="0" y="607314"/>
                    <a:pt x="175831" y="782955"/>
                    <a:pt x="392049" y="782955"/>
                  </a:cubicBezTo>
                  <a:cubicBezTo>
                    <a:pt x="608267" y="782955"/>
                    <a:pt x="784098" y="607314"/>
                    <a:pt x="784098" y="391477"/>
                  </a:cubicBezTo>
                  <a:cubicBezTo>
                    <a:pt x="784098" y="175641"/>
                    <a:pt x="608267" y="0"/>
                    <a:pt x="392049" y="0"/>
                  </a:cubicBezTo>
                  <a:lnTo>
                    <a:pt x="392049" y="0"/>
                  </a:lnTo>
                  <a:close/>
                </a:path>
              </a:pathLst>
            </a:custGeom>
            <a:solidFill>
              <a:schemeClr val="tx1"/>
            </a:solidFill>
            <a:ln w="9525" cap="flat">
              <a:noFill/>
              <a:prstDash val="solid"/>
              <a:miter/>
            </a:ln>
          </p:spPr>
          <p:txBody>
            <a:bodyPr rtlCol="0" anchor="ctr"/>
            <a:lstStyle/>
            <a:p>
              <a:endParaRPr lang="fi-FI"/>
            </a:p>
          </p:txBody>
        </p:sp>
        <p:sp>
          <p:nvSpPr>
            <p:cNvPr id="1392" name="Vapaamuotoinen: Muoto 1391">
              <a:extLst>
                <a:ext uri="{FF2B5EF4-FFF2-40B4-BE49-F238E27FC236}">
                  <a16:creationId xmlns:a16="http://schemas.microsoft.com/office/drawing/2014/main" id="{D96B7D1A-DEBB-E229-824C-77A11B54B40E}"/>
                </a:ext>
              </a:extLst>
            </p:cNvPr>
            <p:cNvSpPr/>
            <p:nvPr/>
          </p:nvSpPr>
          <p:spPr>
            <a:xfrm>
              <a:off x="-2102295" y="36218396"/>
              <a:ext cx="709231" cy="708279"/>
            </a:xfrm>
            <a:custGeom>
              <a:avLst/>
              <a:gdLst>
                <a:gd name="connsiteX0" fmla="*/ 354616 w 709231"/>
                <a:gd name="connsiteY0" fmla="*/ 708279 h 708279"/>
                <a:gd name="connsiteX1" fmla="*/ 0 w 709231"/>
                <a:gd name="connsiteY1" fmla="*/ 354139 h 708279"/>
                <a:gd name="connsiteX2" fmla="*/ 354616 w 709231"/>
                <a:gd name="connsiteY2" fmla="*/ 0 h 708279"/>
                <a:gd name="connsiteX3" fmla="*/ 709232 w 709231"/>
                <a:gd name="connsiteY3" fmla="*/ 354139 h 708279"/>
                <a:gd name="connsiteX4" fmla="*/ 354616 w 709231"/>
                <a:gd name="connsiteY4" fmla="*/ 708279 h 708279"/>
                <a:gd name="connsiteX5" fmla="*/ 354616 w 709231"/>
                <a:gd name="connsiteY5" fmla="*/ 708279 h 708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9231" h="708279">
                  <a:moveTo>
                    <a:pt x="354616" y="708279"/>
                  </a:moveTo>
                  <a:cubicBezTo>
                    <a:pt x="159067" y="708279"/>
                    <a:pt x="0" y="549402"/>
                    <a:pt x="0" y="354139"/>
                  </a:cubicBezTo>
                  <a:cubicBezTo>
                    <a:pt x="0" y="158877"/>
                    <a:pt x="159067" y="0"/>
                    <a:pt x="354616" y="0"/>
                  </a:cubicBezTo>
                  <a:cubicBezTo>
                    <a:pt x="550164" y="0"/>
                    <a:pt x="709232" y="158877"/>
                    <a:pt x="709232" y="354139"/>
                  </a:cubicBezTo>
                  <a:cubicBezTo>
                    <a:pt x="709232" y="549402"/>
                    <a:pt x="550164" y="708279"/>
                    <a:pt x="354616" y="708279"/>
                  </a:cubicBezTo>
                  <a:lnTo>
                    <a:pt x="354616" y="708279"/>
                  </a:lnTo>
                  <a:close/>
                </a:path>
              </a:pathLst>
            </a:custGeom>
            <a:solidFill>
              <a:srgbClr val="86D754"/>
            </a:solidFill>
            <a:ln w="9525" cap="flat">
              <a:noFill/>
              <a:prstDash val="solid"/>
              <a:miter/>
            </a:ln>
          </p:spPr>
          <p:txBody>
            <a:bodyPr rtlCol="0" anchor="ctr"/>
            <a:lstStyle/>
            <a:p>
              <a:endParaRPr lang="fi-FI"/>
            </a:p>
          </p:txBody>
        </p:sp>
        <p:sp>
          <p:nvSpPr>
            <p:cNvPr id="1393" name="Vapaamuotoinen: Muoto 1392">
              <a:extLst>
                <a:ext uri="{FF2B5EF4-FFF2-40B4-BE49-F238E27FC236}">
                  <a16:creationId xmlns:a16="http://schemas.microsoft.com/office/drawing/2014/main" id="{58208569-4591-0787-9023-9F471CD5E1E1}"/>
                </a:ext>
              </a:extLst>
            </p:cNvPr>
            <p:cNvSpPr/>
            <p:nvPr/>
          </p:nvSpPr>
          <p:spPr>
            <a:xfrm>
              <a:off x="-1919130" y="36429088"/>
              <a:ext cx="94868" cy="94869"/>
            </a:xfrm>
            <a:custGeom>
              <a:avLst/>
              <a:gdLst>
                <a:gd name="connsiteX0" fmla="*/ 47434 w 94868"/>
                <a:gd name="connsiteY0" fmla="*/ 94869 h 94869"/>
                <a:gd name="connsiteX1" fmla="*/ 94869 w 94868"/>
                <a:gd name="connsiteY1" fmla="*/ 47434 h 94869"/>
                <a:gd name="connsiteX2" fmla="*/ 47434 w 94868"/>
                <a:gd name="connsiteY2" fmla="*/ 0 h 94869"/>
                <a:gd name="connsiteX3" fmla="*/ 0 w 94868"/>
                <a:gd name="connsiteY3" fmla="*/ 47434 h 94869"/>
                <a:gd name="connsiteX4" fmla="*/ 47434 w 94868"/>
                <a:gd name="connsiteY4" fmla="*/ 94869 h 94869"/>
                <a:gd name="connsiteX5" fmla="*/ 47434 w 94868"/>
                <a:gd name="connsiteY5" fmla="*/ 94869 h 94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4868" h="94869">
                  <a:moveTo>
                    <a:pt x="47434" y="94869"/>
                  </a:moveTo>
                  <a:cubicBezTo>
                    <a:pt x="73533" y="94869"/>
                    <a:pt x="94869" y="73533"/>
                    <a:pt x="94869" y="47434"/>
                  </a:cubicBezTo>
                  <a:cubicBezTo>
                    <a:pt x="94869" y="21336"/>
                    <a:pt x="73533" y="0"/>
                    <a:pt x="47434" y="0"/>
                  </a:cubicBezTo>
                  <a:cubicBezTo>
                    <a:pt x="21336" y="0"/>
                    <a:pt x="0" y="21336"/>
                    <a:pt x="0" y="47434"/>
                  </a:cubicBezTo>
                  <a:cubicBezTo>
                    <a:pt x="0" y="73533"/>
                    <a:pt x="21336" y="94869"/>
                    <a:pt x="47434" y="94869"/>
                  </a:cubicBezTo>
                  <a:lnTo>
                    <a:pt x="47434" y="94869"/>
                  </a:lnTo>
                  <a:close/>
                </a:path>
              </a:pathLst>
            </a:custGeom>
            <a:solidFill>
              <a:schemeClr val="tx1"/>
            </a:solidFill>
            <a:ln w="9525" cap="flat">
              <a:noFill/>
              <a:prstDash val="solid"/>
              <a:miter/>
            </a:ln>
          </p:spPr>
          <p:txBody>
            <a:bodyPr rtlCol="0" anchor="ctr"/>
            <a:lstStyle/>
            <a:p>
              <a:endParaRPr lang="fi-FI"/>
            </a:p>
          </p:txBody>
        </p:sp>
        <p:sp>
          <p:nvSpPr>
            <p:cNvPr id="1394" name="Vapaamuotoinen: Muoto 1393">
              <a:extLst>
                <a:ext uri="{FF2B5EF4-FFF2-40B4-BE49-F238E27FC236}">
                  <a16:creationId xmlns:a16="http://schemas.microsoft.com/office/drawing/2014/main" id="{34671508-EFF0-E0C4-B69F-0AEFD92666B0}"/>
                </a:ext>
              </a:extLst>
            </p:cNvPr>
            <p:cNvSpPr/>
            <p:nvPr/>
          </p:nvSpPr>
          <p:spPr>
            <a:xfrm>
              <a:off x="-1676814" y="36429088"/>
              <a:ext cx="96012" cy="94869"/>
            </a:xfrm>
            <a:custGeom>
              <a:avLst/>
              <a:gdLst>
                <a:gd name="connsiteX0" fmla="*/ 48006 w 96012"/>
                <a:gd name="connsiteY0" fmla="*/ 94869 h 94869"/>
                <a:gd name="connsiteX1" fmla="*/ 96012 w 96012"/>
                <a:gd name="connsiteY1" fmla="*/ 47434 h 94869"/>
                <a:gd name="connsiteX2" fmla="*/ 48006 w 96012"/>
                <a:gd name="connsiteY2" fmla="*/ 0 h 94869"/>
                <a:gd name="connsiteX3" fmla="*/ 0 w 96012"/>
                <a:gd name="connsiteY3" fmla="*/ 47434 h 94869"/>
                <a:gd name="connsiteX4" fmla="*/ 48006 w 96012"/>
                <a:gd name="connsiteY4" fmla="*/ 94869 h 94869"/>
                <a:gd name="connsiteX5" fmla="*/ 48006 w 96012"/>
                <a:gd name="connsiteY5" fmla="*/ 94869 h 94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6012" h="94869">
                  <a:moveTo>
                    <a:pt x="48006" y="94869"/>
                  </a:moveTo>
                  <a:cubicBezTo>
                    <a:pt x="74486" y="94869"/>
                    <a:pt x="96012" y="73533"/>
                    <a:pt x="96012" y="47434"/>
                  </a:cubicBezTo>
                  <a:cubicBezTo>
                    <a:pt x="96012" y="21336"/>
                    <a:pt x="74486" y="0"/>
                    <a:pt x="48006" y="0"/>
                  </a:cubicBezTo>
                  <a:cubicBezTo>
                    <a:pt x="21527" y="0"/>
                    <a:pt x="0" y="21336"/>
                    <a:pt x="0" y="47434"/>
                  </a:cubicBezTo>
                  <a:cubicBezTo>
                    <a:pt x="0" y="73533"/>
                    <a:pt x="21527" y="94869"/>
                    <a:pt x="48006" y="94869"/>
                  </a:cubicBezTo>
                  <a:lnTo>
                    <a:pt x="48006" y="94869"/>
                  </a:lnTo>
                  <a:close/>
                </a:path>
              </a:pathLst>
            </a:custGeom>
            <a:solidFill>
              <a:schemeClr val="tx1"/>
            </a:solidFill>
            <a:ln w="9525" cap="flat">
              <a:noFill/>
              <a:prstDash val="solid"/>
              <a:miter/>
            </a:ln>
          </p:spPr>
          <p:txBody>
            <a:bodyPr rtlCol="0" anchor="ctr"/>
            <a:lstStyle/>
            <a:p>
              <a:endParaRPr lang="fi-FI"/>
            </a:p>
          </p:txBody>
        </p:sp>
        <p:sp>
          <p:nvSpPr>
            <p:cNvPr id="1395" name="Vapaamuotoinen: Muoto 1394">
              <a:extLst>
                <a:ext uri="{FF2B5EF4-FFF2-40B4-BE49-F238E27FC236}">
                  <a16:creationId xmlns:a16="http://schemas.microsoft.com/office/drawing/2014/main" id="{857C14A4-0D8C-A82F-D9DE-DF5CCDDF85B2}"/>
                </a:ext>
              </a:extLst>
            </p:cNvPr>
            <p:cNvSpPr/>
            <p:nvPr/>
          </p:nvSpPr>
          <p:spPr>
            <a:xfrm>
              <a:off x="-1958012" y="36634801"/>
              <a:ext cx="421751" cy="169191"/>
            </a:xfrm>
            <a:custGeom>
              <a:avLst/>
              <a:gdLst>
                <a:gd name="connsiteX0" fmla="*/ 403975 w 421751"/>
                <a:gd name="connsiteY0" fmla="*/ 789 h 169191"/>
                <a:gd name="connsiteX1" fmla="*/ 374638 w 421751"/>
                <a:gd name="connsiteY1" fmla="*/ 17744 h 169191"/>
                <a:gd name="connsiteX2" fmla="*/ 212332 w 421751"/>
                <a:gd name="connsiteY2" fmla="*/ 121376 h 169191"/>
                <a:gd name="connsiteX3" fmla="*/ 46883 w 421751"/>
                <a:gd name="connsiteY3" fmla="*/ 18696 h 169191"/>
                <a:gd name="connsiteX4" fmla="*/ 16975 w 421751"/>
                <a:gd name="connsiteY4" fmla="*/ 2789 h 169191"/>
                <a:gd name="connsiteX5" fmla="*/ 1068 w 421751"/>
                <a:gd name="connsiteY5" fmla="*/ 32508 h 169191"/>
                <a:gd name="connsiteX6" fmla="*/ 208141 w 421751"/>
                <a:gd name="connsiteY6" fmla="*/ 169191 h 169191"/>
                <a:gd name="connsiteX7" fmla="*/ 213190 w 421751"/>
                <a:gd name="connsiteY7" fmla="*/ 169191 h 169191"/>
                <a:gd name="connsiteX8" fmla="*/ 420930 w 421751"/>
                <a:gd name="connsiteY8" fmla="*/ 30031 h 169191"/>
                <a:gd name="connsiteX9" fmla="*/ 403880 w 421751"/>
                <a:gd name="connsiteY9" fmla="*/ 885 h 169191"/>
                <a:gd name="connsiteX10" fmla="*/ 403880 w 421751"/>
                <a:gd name="connsiteY10" fmla="*/ 885 h 169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1751" h="169191">
                  <a:moveTo>
                    <a:pt x="403975" y="789"/>
                  </a:moveTo>
                  <a:cubicBezTo>
                    <a:pt x="391212" y="-2545"/>
                    <a:pt x="378067" y="4980"/>
                    <a:pt x="374638" y="17744"/>
                  </a:cubicBezTo>
                  <a:cubicBezTo>
                    <a:pt x="356065" y="87657"/>
                    <a:pt x="279674" y="120138"/>
                    <a:pt x="212332" y="121376"/>
                  </a:cubicBezTo>
                  <a:cubicBezTo>
                    <a:pt x="150610" y="122423"/>
                    <a:pt x="70505" y="96230"/>
                    <a:pt x="46883" y="18696"/>
                  </a:cubicBezTo>
                  <a:cubicBezTo>
                    <a:pt x="43073" y="6028"/>
                    <a:pt x="29643" y="-1020"/>
                    <a:pt x="16975" y="2789"/>
                  </a:cubicBezTo>
                  <a:cubicBezTo>
                    <a:pt x="4306" y="6600"/>
                    <a:pt x="-2837" y="19935"/>
                    <a:pt x="1068" y="32508"/>
                  </a:cubicBezTo>
                  <a:cubicBezTo>
                    <a:pt x="26500" y="115947"/>
                    <a:pt x="107367" y="169191"/>
                    <a:pt x="208141" y="169191"/>
                  </a:cubicBezTo>
                  <a:cubicBezTo>
                    <a:pt x="209761" y="169191"/>
                    <a:pt x="211475" y="169191"/>
                    <a:pt x="213190" y="169191"/>
                  </a:cubicBezTo>
                  <a:cubicBezTo>
                    <a:pt x="298629" y="167667"/>
                    <a:pt x="395974" y="124043"/>
                    <a:pt x="420930" y="30031"/>
                  </a:cubicBezTo>
                  <a:cubicBezTo>
                    <a:pt x="424359" y="17268"/>
                    <a:pt x="416739" y="4218"/>
                    <a:pt x="403880" y="885"/>
                  </a:cubicBezTo>
                  <a:lnTo>
                    <a:pt x="403880" y="885"/>
                  </a:lnTo>
                  <a:close/>
                </a:path>
              </a:pathLst>
            </a:custGeom>
            <a:solidFill>
              <a:schemeClr val="tx1"/>
            </a:solidFill>
            <a:ln w="9525" cap="flat">
              <a:noFill/>
              <a:prstDash val="solid"/>
              <a:miter/>
            </a:ln>
          </p:spPr>
          <p:txBody>
            <a:bodyPr rtlCol="0" anchor="ctr"/>
            <a:lstStyle/>
            <a:p>
              <a:endParaRPr lang="fi-FI"/>
            </a:p>
          </p:txBody>
        </p:sp>
      </p:grpSp>
      <p:grpSp>
        <p:nvGrpSpPr>
          <p:cNvPr id="1379" name="Ryhmä 1378">
            <a:extLst>
              <a:ext uri="{FF2B5EF4-FFF2-40B4-BE49-F238E27FC236}">
                <a16:creationId xmlns:a16="http://schemas.microsoft.com/office/drawing/2014/main" id="{4FAC31A6-6367-2928-A6B4-F5F38A6AEB3D}"/>
              </a:ext>
            </a:extLst>
          </p:cNvPr>
          <p:cNvGrpSpPr/>
          <p:nvPr/>
        </p:nvGrpSpPr>
        <p:grpSpPr>
          <a:xfrm>
            <a:off x="25266196" y="9752399"/>
            <a:ext cx="2309842" cy="2309842"/>
            <a:chOff x="-2139729" y="34331684"/>
            <a:chExt cx="784097" cy="784097"/>
          </a:xfrm>
        </p:grpSpPr>
        <p:sp>
          <p:nvSpPr>
            <p:cNvPr id="1386" name="Vapaamuotoinen: Muoto 1385">
              <a:extLst>
                <a:ext uri="{FF2B5EF4-FFF2-40B4-BE49-F238E27FC236}">
                  <a16:creationId xmlns:a16="http://schemas.microsoft.com/office/drawing/2014/main" id="{D74A2AE0-2920-EF06-9B89-3949844CCF17}"/>
                </a:ext>
              </a:extLst>
            </p:cNvPr>
            <p:cNvSpPr/>
            <p:nvPr/>
          </p:nvSpPr>
          <p:spPr>
            <a:xfrm>
              <a:off x="-2139729" y="34331684"/>
              <a:ext cx="784097" cy="784097"/>
            </a:xfrm>
            <a:custGeom>
              <a:avLst/>
              <a:gdLst>
                <a:gd name="connsiteX0" fmla="*/ 392049 w 784097"/>
                <a:gd name="connsiteY0" fmla="*/ 0 h 784097"/>
                <a:gd name="connsiteX1" fmla="*/ 0 w 784097"/>
                <a:gd name="connsiteY1" fmla="*/ 392049 h 784097"/>
                <a:gd name="connsiteX2" fmla="*/ 392049 w 784097"/>
                <a:gd name="connsiteY2" fmla="*/ 784098 h 784097"/>
                <a:gd name="connsiteX3" fmla="*/ 784098 w 784097"/>
                <a:gd name="connsiteY3" fmla="*/ 392049 h 784097"/>
                <a:gd name="connsiteX4" fmla="*/ 392049 w 784097"/>
                <a:gd name="connsiteY4" fmla="*/ 0 h 784097"/>
                <a:gd name="connsiteX5" fmla="*/ 392049 w 784097"/>
                <a:gd name="connsiteY5" fmla="*/ 0 h 784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4097" h="784097">
                  <a:moveTo>
                    <a:pt x="392049" y="0"/>
                  </a:moveTo>
                  <a:cubicBezTo>
                    <a:pt x="175831" y="0"/>
                    <a:pt x="0" y="175831"/>
                    <a:pt x="0" y="392049"/>
                  </a:cubicBezTo>
                  <a:cubicBezTo>
                    <a:pt x="0" y="608267"/>
                    <a:pt x="175831" y="784098"/>
                    <a:pt x="392049" y="784098"/>
                  </a:cubicBezTo>
                  <a:cubicBezTo>
                    <a:pt x="608267" y="784098"/>
                    <a:pt x="784098" y="608267"/>
                    <a:pt x="784098" y="392049"/>
                  </a:cubicBezTo>
                  <a:cubicBezTo>
                    <a:pt x="784098" y="175831"/>
                    <a:pt x="608267" y="0"/>
                    <a:pt x="392049" y="0"/>
                  </a:cubicBezTo>
                  <a:lnTo>
                    <a:pt x="392049" y="0"/>
                  </a:lnTo>
                  <a:close/>
                </a:path>
              </a:pathLst>
            </a:custGeom>
            <a:solidFill>
              <a:schemeClr val="tx1"/>
            </a:solidFill>
            <a:ln w="9525" cap="flat">
              <a:noFill/>
              <a:prstDash val="solid"/>
              <a:miter/>
            </a:ln>
          </p:spPr>
          <p:txBody>
            <a:bodyPr rtlCol="0" anchor="ctr"/>
            <a:lstStyle/>
            <a:p>
              <a:endParaRPr lang="fi-FI"/>
            </a:p>
          </p:txBody>
        </p:sp>
        <p:sp>
          <p:nvSpPr>
            <p:cNvPr id="1387" name="Vapaamuotoinen: Muoto 1386">
              <a:extLst>
                <a:ext uri="{FF2B5EF4-FFF2-40B4-BE49-F238E27FC236}">
                  <a16:creationId xmlns:a16="http://schemas.microsoft.com/office/drawing/2014/main" id="{78E20D84-AD6A-71AC-6C97-3C736CADEE7D}"/>
                </a:ext>
              </a:extLst>
            </p:cNvPr>
            <p:cNvSpPr/>
            <p:nvPr/>
          </p:nvSpPr>
          <p:spPr>
            <a:xfrm>
              <a:off x="-2102295" y="34369117"/>
              <a:ext cx="709231" cy="709231"/>
            </a:xfrm>
            <a:custGeom>
              <a:avLst/>
              <a:gdLst>
                <a:gd name="connsiteX0" fmla="*/ 354616 w 709231"/>
                <a:gd name="connsiteY0" fmla="*/ 709232 h 709231"/>
                <a:gd name="connsiteX1" fmla="*/ 0 w 709231"/>
                <a:gd name="connsiteY1" fmla="*/ 354616 h 709231"/>
                <a:gd name="connsiteX2" fmla="*/ 354616 w 709231"/>
                <a:gd name="connsiteY2" fmla="*/ 0 h 709231"/>
                <a:gd name="connsiteX3" fmla="*/ 709232 w 709231"/>
                <a:gd name="connsiteY3" fmla="*/ 354616 h 709231"/>
                <a:gd name="connsiteX4" fmla="*/ 354616 w 709231"/>
                <a:gd name="connsiteY4" fmla="*/ 709232 h 709231"/>
                <a:gd name="connsiteX5" fmla="*/ 354616 w 709231"/>
                <a:gd name="connsiteY5" fmla="*/ 709232 h 70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9231" h="709231">
                  <a:moveTo>
                    <a:pt x="354616" y="709232"/>
                  </a:moveTo>
                  <a:cubicBezTo>
                    <a:pt x="159067" y="709232"/>
                    <a:pt x="0" y="550164"/>
                    <a:pt x="0" y="354616"/>
                  </a:cubicBezTo>
                  <a:cubicBezTo>
                    <a:pt x="0" y="159067"/>
                    <a:pt x="159067" y="0"/>
                    <a:pt x="354616" y="0"/>
                  </a:cubicBezTo>
                  <a:cubicBezTo>
                    <a:pt x="550164" y="0"/>
                    <a:pt x="709232" y="159067"/>
                    <a:pt x="709232" y="354616"/>
                  </a:cubicBezTo>
                  <a:cubicBezTo>
                    <a:pt x="709232" y="550164"/>
                    <a:pt x="550164" y="709232"/>
                    <a:pt x="354616" y="709232"/>
                  </a:cubicBezTo>
                  <a:lnTo>
                    <a:pt x="354616" y="709232"/>
                  </a:lnTo>
                  <a:close/>
                </a:path>
              </a:pathLst>
            </a:custGeom>
            <a:solidFill>
              <a:schemeClr val="accent4"/>
            </a:solidFill>
            <a:ln w="9525" cap="flat">
              <a:noFill/>
              <a:prstDash val="solid"/>
              <a:miter/>
            </a:ln>
          </p:spPr>
          <p:txBody>
            <a:bodyPr rtlCol="0" anchor="ctr"/>
            <a:lstStyle/>
            <a:p>
              <a:endParaRPr lang="fi-FI"/>
            </a:p>
          </p:txBody>
        </p:sp>
        <p:sp>
          <p:nvSpPr>
            <p:cNvPr id="1388" name="Vapaamuotoinen: Muoto 1387">
              <a:extLst>
                <a:ext uri="{FF2B5EF4-FFF2-40B4-BE49-F238E27FC236}">
                  <a16:creationId xmlns:a16="http://schemas.microsoft.com/office/drawing/2014/main" id="{790298DE-F632-DFAE-700F-3164BFDB2AD5}"/>
                </a:ext>
              </a:extLst>
            </p:cNvPr>
            <p:cNvSpPr/>
            <p:nvPr/>
          </p:nvSpPr>
          <p:spPr>
            <a:xfrm>
              <a:off x="-1919130" y="34579715"/>
              <a:ext cx="94868" cy="94868"/>
            </a:xfrm>
            <a:custGeom>
              <a:avLst/>
              <a:gdLst>
                <a:gd name="connsiteX0" fmla="*/ 47434 w 94868"/>
                <a:gd name="connsiteY0" fmla="*/ 94869 h 94868"/>
                <a:gd name="connsiteX1" fmla="*/ 94869 w 94868"/>
                <a:gd name="connsiteY1" fmla="*/ 47434 h 94868"/>
                <a:gd name="connsiteX2" fmla="*/ 47434 w 94868"/>
                <a:gd name="connsiteY2" fmla="*/ 0 h 94868"/>
                <a:gd name="connsiteX3" fmla="*/ 0 w 94868"/>
                <a:gd name="connsiteY3" fmla="*/ 47434 h 94868"/>
                <a:gd name="connsiteX4" fmla="*/ 47434 w 94868"/>
                <a:gd name="connsiteY4" fmla="*/ 94869 h 94868"/>
                <a:gd name="connsiteX5" fmla="*/ 47434 w 94868"/>
                <a:gd name="connsiteY5" fmla="*/ 94869 h 94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4868" h="94868">
                  <a:moveTo>
                    <a:pt x="47434" y="94869"/>
                  </a:moveTo>
                  <a:cubicBezTo>
                    <a:pt x="73533" y="94869"/>
                    <a:pt x="94869" y="73533"/>
                    <a:pt x="94869" y="47434"/>
                  </a:cubicBezTo>
                  <a:cubicBezTo>
                    <a:pt x="94869" y="21336"/>
                    <a:pt x="73533" y="0"/>
                    <a:pt x="47434" y="0"/>
                  </a:cubicBezTo>
                  <a:cubicBezTo>
                    <a:pt x="21336" y="0"/>
                    <a:pt x="0" y="21336"/>
                    <a:pt x="0" y="47434"/>
                  </a:cubicBezTo>
                  <a:cubicBezTo>
                    <a:pt x="0" y="73533"/>
                    <a:pt x="21336" y="94869"/>
                    <a:pt x="47434" y="94869"/>
                  </a:cubicBezTo>
                  <a:lnTo>
                    <a:pt x="47434" y="94869"/>
                  </a:lnTo>
                  <a:close/>
                </a:path>
              </a:pathLst>
            </a:custGeom>
            <a:solidFill>
              <a:schemeClr val="tx1"/>
            </a:solidFill>
            <a:ln w="9525" cap="flat">
              <a:noFill/>
              <a:prstDash val="solid"/>
              <a:miter/>
            </a:ln>
          </p:spPr>
          <p:txBody>
            <a:bodyPr rtlCol="0" anchor="ctr"/>
            <a:lstStyle/>
            <a:p>
              <a:endParaRPr lang="fi-FI"/>
            </a:p>
          </p:txBody>
        </p:sp>
        <p:sp>
          <p:nvSpPr>
            <p:cNvPr id="1389" name="Vapaamuotoinen: Muoto 1388">
              <a:extLst>
                <a:ext uri="{FF2B5EF4-FFF2-40B4-BE49-F238E27FC236}">
                  <a16:creationId xmlns:a16="http://schemas.microsoft.com/office/drawing/2014/main" id="{CD6D8D78-2E6E-616F-06EE-BBF8A1F1464F}"/>
                </a:ext>
              </a:extLst>
            </p:cNvPr>
            <p:cNvSpPr/>
            <p:nvPr/>
          </p:nvSpPr>
          <p:spPr>
            <a:xfrm>
              <a:off x="-1676814" y="34579715"/>
              <a:ext cx="96012" cy="94868"/>
            </a:xfrm>
            <a:custGeom>
              <a:avLst/>
              <a:gdLst>
                <a:gd name="connsiteX0" fmla="*/ 48006 w 96012"/>
                <a:gd name="connsiteY0" fmla="*/ 94869 h 94868"/>
                <a:gd name="connsiteX1" fmla="*/ 96012 w 96012"/>
                <a:gd name="connsiteY1" fmla="*/ 47434 h 94868"/>
                <a:gd name="connsiteX2" fmla="*/ 48006 w 96012"/>
                <a:gd name="connsiteY2" fmla="*/ 0 h 94868"/>
                <a:gd name="connsiteX3" fmla="*/ 0 w 96012"/>
                <a:gd name="connsiteY3" fmla="*/ 47434 h 94868"/>
                <a:gd name="connsiteX4" fmla="*/ 48006 w 96012"/>
                <a:gd name="connsiteY4" fmla="*/ 94869 h 94868"/>
                <a:gd name="connsiteX5" fmla="*/ 48006 w 96012"/>
                <a:gd name="connsiteY5" fmla="*/ 94869 h 94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6012" h="94868">
                  <a:moveTo>
                    <a:pt x="48006" y="94869"/>
                  </a:moveTo>
                  <a:cubicBezTo>
                    <a:pt x="74486" y="94869"/>
                    <a:pt x="96012" y="73533"/>
                    <a:pt x="96012" y="47434"/>
                  </a:cubicBezTo>
                  <a:cubicBezTo>
                    <a:pt x="96012" y="21336"/>
                    <a:pt x="74486" y="0"/>
                    <a:pt x="48006" y="0"/>
                  </a:cubicBezTo>
                  <a:cubicBezTo>
                    <a:pt x="21527" y="0"/>
                    <a:pt x="0" y="21336"/>
                    <a:pt x="0" y="47434"/>
                  </a:cubicBezTo>
                  <a:cubicBezTo>
                    <a:pt x="0" y="73533"/>
                    <a:pt x="21527" y="94869"/>
                    <a:pt x="48006" y="94869"/>
                  </a:cubicBezTo>
                  <a:lnTo>
                    <a:pt x="48006" y="94869"/>
                  </a:lnTo>
                  <a:close/>
                </a:path>
              </a:pathLst>
            </a:custGeom>
            <a:solidFill>
              <a:schemeClr val="tx1"/>
            </a:solidFill>
            <a:ln w="9525" cap="flat">
              <a:noFill/>
              <a:prstDash val="solid"/>
              <a:miter/>
            </a:ln>
          </p:spPr>
          <p:txBody>
            <a:bodyPr rtlCol="0" anchor="ctr"/>
            <a:lstStyle/>
            <a:p>
              <a:endParaRPr lang="fi-FI"/>
            </a:p>
          </p:txBody>
        </p:sp>
        <p:sp>
          <p:nvSpPr>
            <p:cNvPr id="1390" name="Vapaamuotoinen: Muoto 1389">
              <a:extLst>
                <a:ext uri="{FF2B5EF4-FFF2-40B4-BE49-F238E27FC236}">
                  <a16:creationId xmlns:a16="http://schemas.microsoft.com/office/drawing/2014/main" id="{50B22A5C-3FD8-ED4C-22F6-23AF52002FEE}"/>
                </a:ext>
              </a:extLst>
            </p:cNvPr>
            <p:cNvSpPr/>
            <p:nvPr/>
          </p:nvSpPr>
          <p:spPr>
            <a:xfrm>
              <a:off x="-1958012" y="34785454"/>
              <a:ext cx="421751" cy="169191"/>
            </a:xfrm>
            <a:custGeom>
              <a:avLst/>
              <a:gdLst>
                <a:gd name="connsiteX0" fmla="*/ 403975 w 421751"/>
                <a:gd name="connsiteY0" fmla="*/ 168402 h 169191"/>
                <a:gd name="connsiteX1" fmla="*/ 374638 w 421751"/>
                <a:gd name="connsiteY1" fmla="*/ 151448 h 169191"/>
                <a:gd name="connsiteX2" fmla="*/ 212332 w 421751"/>
                <a:gd name="connsiteY2" fmla="*/ 47816 h 169191"/>
                <a:gd name="connsiteX3" fmla="*/ 46883 w 421751"/>
                <a:gd name="connsiteY3" fmla="*/ 150495 h 169191"/>
                <a:gd name="connsiteX4" fmla="*/ 16975 w 421751"/>
                <a:gd name="connsiteY4" fmla="*/ 166402 h 169191"/>
                <a:gd name="connsiteX5" fmla="*/ 1068 w 421751"/>
                <a:gd name="connsiteY5" fmla="*/ 136684 h 169191"/>
                <a:gd name="connsiteX6" fmla="*/ 208141 w 421751"/>
                <a:gd name="connsiteY6" fmla="*/ 0 h 169191"/>
                <a:gd name="connsiteX7" fmla="*/ 213190 w 421751"/>
                <a:gd name="connsiteY7" fmla="*/ 0 h 169191"/>
                <a:gd name="connsiteX8" fmla="*/ 420930 w 421751"/>
                <a:gd name="connsiteY8" fmla="*/ 139160 h 169191"/>
                <a:gd name="connsiteX9" fmla="*/ 403880 w 421751"/>
                <a:gd name="connsiteY9" fmla="*/ 168307 h 169191"/>
                <a:gd name="connsiteX10" fmla="*/ 403880 w 421751"/>
                <a:gd name="connsiteY10" fmla="*/ 168307 h 169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1751" h="169191">
                  <a:moveTo>
                    <a:pt x="403975" y="168402"/>
                  </a:moveTo>
                  <a:cubicBezTo>
                    <a:pt x="391212" y="171736"/>
                    <a:pt x="378067" y="164211"/>
                    <a:pt x="374638" y="151448"/>
                  </a:cubicBezTo>
                  <a:cubicBezTo>
                    <a:pt x="356065" y="81534"/>
                    <a:pt x="279674" y="49054"/>
                    <a:pt x="212332" y="47816"/>
                  </a:cubicBezTo>
                  <a:cubicBezTo>
                    <a:pt x="150610" y="46768"/>
                    <a:pt x="70505" y="72962"/>
                    <a:pt x="46883" y="150495"/>
                  </a:cubicBezTo>
                  <a:cubicBezTo>
                    <a:pt x="43073" y="163163"/>
                    <a:pt x="29643" y="170212"/>
                    <a:pt x="16975" y="166402"/>
                  </a:cubicBezTo>
                  <a:cubicBezTo>
                    <a:pt x="4306" y="162592"/>
                    <a:pt x="-2837" y="149257"/>
                    <a:pt x="1068" y="136684"/>
                  </a:cubicBezTo>
                  <a:cubicBezTo>
                    <a:pt x="26500" y="53245"/>
                    <a:pt x="107367" y="0"/>
                    <a:pt x="208141" y="0"/>
                  </a:cubicBezTo>
                  <a:cubicBezTo>
                    <a:pt x="209761" y="0"/>
                    <a:pt x="211475" y="0"/>
                    <a:pt x="213190" y="0"/>
                  </a:cubicBezTo>
                  <a:cubicBezTo>
                    <a:pt x="298629" y="1524"/>
                    <a:pt x="395974" y="45149"/>
                    <a:pt x="420930" y="139160"/>
                  </a:cubicBezTo>
                  <a:cubicBezTo>
                    <a:pt x="424359" y="151924"/>
                    <a:pt x="416739" y="164973"/>
                    <a:pt x="403880" y="168307"/>
                  </a:cubicBezTo>
                  <a:lnTo>
                    <a:pt x="403880" y="168307"/>
                  </a:lnTo>
                  <a:close/>
                </a:path>
              </a:pathLst>
            </a:custGeom>
            <a:solidFill>
              <a:schemeClr val="tx1"/>
            </a:solidFill>
            <a:ln w="9525" cap="flat">
              <a:noFill/>
              <a:prstDash val="solid"/>
              <a:miter/>
            </a:ln>
          </p:spPr>
          <p:txBody>
            <a:bodyPr rtlCol="0" anchor="ctr"/>
            <a:lstStyle/>
            <a:p>
              <a:endParaRPr lang="fi-FI"/>
            </a:p>
          </p:txBody>
        </p:sp>
      </p:grpSp>
      <p:sp>
        <p:nvSpPr>
          <p:cNvPr id="219" name="Freeform 241">
            <a:extLst>
              <a:ext uri="{FF2B5EF4-FFF2-40B4-BE49-F238E27FC236}">
                <a16:creationId xmlns:a16="http://schemas.microsoft.com/office/drawing/2014/main" id="{3DAA64A0-0DC6-6A3C-ABC8-739DB8188D6C}"/>
              </a:ext>
            </a:extLst>
          </p:cNvPr>
          <p:cNvSpPr>
            <a:spLocks/>
          </p:cNvSpPr>
          <p:nvPr/>
        </p:nvSpPr>
        <p:spPr bwMode="auto">
          <a:xfrm>
            <a:off x="17611208" y="10964048"/>
            <a:ext cx="5400000" cy="7560000"/>
          </a:xfrm>
          <a:prstGeom prst="roundRect">
            <a:avLst>
              <a:gd name="adj" fmla="val 4264"/>
            </a:avLst>
          </a:prstGeom>
          <a:solidFill>
            <a:srgbClr val="FEFAE8"/>
          </a:solidFill>
          <a:ln w="38100">
            <a:solidFill>
              <a:schemeClr val="tx1"/>
            </a:solidFill>
          </a:ln>
          <a:effectLst/>
        </p:spPr>
        <p:txBody>
          <a:bodyPr lIns="0" tIns="1440000" rIns="0" bIns="0" anchor="t"/>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637200" indent="-457200" defTabSz="914377">
              <a:spcAft>
                <a:spcPts val="600"/>
              </a:spcAft>
              <a:buFont typeface="Arial" panose="020B0604020202020204" pitchFamily="34" charset="0"/>
              <a:buChar char="•"/>
              <a:defRPr/>
            </a:pPr>
            <a:r>
              <a:rPr lang="fi-FI" altLang="fi-FI" sz="3000" dirty="0">
                <a:solidFill>
                  <a:srgbClr val="000000"/>
                </a:solidFill>
                <a:latin typeface="Arial" panose="020B0604020202020204"/>
                <a:cs typeface="Arial" panose="020B0604020202020204" pitchFamily="34" charset="0"/>
              </a:rPr>
              <a:t>En oikein tiedä, missä ja kenen kanssa minun </a:t>
            </a:r>
            <a:br>
              <a:rPr lang="fi-FI" altLang="fi-FI" sz="3000" dirty="0">
                <a:solidFill>
                  <a:srgbClr val="000000"/>
                </a:solidFill>
                <a:latin typeface="Arial" panose="020B0604020202020204"/>
                <a:cs typeface="Arial" panose="020B0604020202020204" pitchFamily="34" charset="0"/>
              </a:rPr>
            </a:br>
            <a:r>
              <a:rPr lang="fi-FI" altLang="fi-FI" sz="3000" dirty="0">
                <a:solidFill>
                  <a:srgbClr val="000000"/>
                </a:solidFill>
                <a:latin typeface="Arial" panose="020B0604020202020204"/>
                <a:cs typeface="Arial" panose="020B0604020202020204" pitchFamily="34" charset="0"/>
              </a:rPr>
              <a:t>pitäisi olla. </a:t>
            </a:r>
          </a:p>
          <a:p>
            <a:pPr marL="637200" indent="-457200" defTabSz="914377">
              <a:spcAft>
                <a:spcPts val="600"/>
              </a:spcAft>
              <a:buFont typeface="Arial" panose="020B0604020202020204" pitchFamily="34" charset="0"/>
              <a:buChar char="•"/>
              <a:defRPr/>
            </a:pPr>
            <a:r>
              <a:rPr lang="fi-FI" altLang="fi-FI" sz="3000" dirty="0">
                <a:solidFill>
                  <a:srgbClr val="000000"/>
                </a:solidFill>
                <a:latin typeface="Arial" panose="020B0604020202020204"/>
                <a:cs typeface="Arial" panose="020B0604020202020204" pitchFamily="34" charset="0"/>
              </a:rPr>
              <a:t>Vanhempani puhuvat pahaa toisistaan ja tiedän, että he riitelevät minun asioistani.</a:t>
            </a:r>
          </a:p>
          <a:p>
            <a:pPr marL="637200" indent="-457200" defTabSz="914377">
              <a:spcAft>
                <a:spcPts val="600"/>
              </a:spcAft>
              <a:buFont typeface="Arial" panose="020B0604020202020204" pitchFamily="34" charset="0"/>
              <a:buChar char="•"/>
              <a:defRPr/>
            </a:pPr>
            <a:r>
              <a:rPr lang="fi-FI" altLang="fi-FI" sz="3000" dirty="0">
                <a:solidFill>
                  <a:srgbClr val="000000"/>
                </a:solidFill>
                <a:latin typeface="Arial" panose="020B0604020202020204"/>
                <a:cs typeface="Arial" panose="020B0604020202020204" pitchFamily="34" charset="0"/>
              </a:rPr>
              <a:t>Vanhempani eivät pidä siitä, että pidän yhteyttä toiseen vanhempaani tai muihin minulle tärkeisiin ihmisiin. </a:t>
            </a:r>
          </a:p>
        </p:txBody>
      </p:sp>
      <p:grpSp>
        <p:nvGrpSpPr>
          <p:cNvPr id="1380" name="Ryhmä 1379">
            <a:extLst>
              <a:ext uri="{FF2B5EF4-FFF2-40B4-BE49-F238E27FC236}">
                <a16:creationId xmlns:a16="http://schemas.microsoft.com/office/drawing/2014/main" id="{2A60EABB-D601-E168-0745-92FBAA8B953E}"/>
              </a:ext>
            </a:extLst>
          </p:cNvPr>
          <p:cNvGrpSpPr/>
          <p:nvPr/>
        </p:nvGrpSpPr>
        <p:grpSpPr>
          <a:xfrm>
            <a:off x="19156287" y="9752399"/>
            <a:ext cx="2309842" cy="2306475"/>
            <a:chOff x="-2139729" y="35256371"/>
            <a:chExt cx="784097" cy="782954"/>
          </a:xfrm>
        </p:grpSpPr>
        <p:sp>
          <p:nvSpPr>
            <p:cNvPr id="1381" name="Vapaamuotoinen: Muoto 1380">
              <a:extLst>
                <a:ext uri="{FF2B5EF4-FFF2-40B4-BE49-F238E27FC236}">
                  <a16:creationId xmlns:a16="http://schemas.microsoft.com/office/drawing/2014/main" id="{C8478116-4F2E-A1EF-10F3-0C771727330B}"/>
                </a:ext>
              </a:extLst>
            </p:cNvPr>
            <p:cNvSpPr/>
            <p:nvPr/>
          </p:nvSpPr>
          <p:spPr>
            <a:xfrm>
              <a:off x="-2139729" y="35256371"/>
              <a:ext cx="784097" cy="782954"/>
            </a:xfrm>
            <a:custGeom>
              <a:avLst/>
              <a:gdLst>
                <a:gd name="connsiteX0" fmla="*/ 392049 w 784097"/>
                <a:gd name="connsiteY0" fmla="*/ 0 h 782954"/>
                <a:gd name="connsiteX1" fmla="*/ 0 w 784097"/>
                <a:gd name="connsiteY1" fmla="*/ 391477 h 782954"/>
                <a:gd name="connsiteX2" fmla="*/ 392049 w 784097"/>
                <a:gd name="connsiteY2" fmla="*/ 782955 h 782954"/>
                <a:gd name="connsiteX3" fmla="*/ 784098 w 784097"/>
                <a:gd name="connsiteY3" fmla="*/ 391477 h 782954"/>
                <a:gd name="connsiteX4" fmla="*/ 392049 w 784097"/>
                <a:gd name="connsiteY4" fmla="*/ 0 h 782954"/>
                <a:gd name="connsiteX5" fmla="*/ 392049 w 784097"/>
                <a:gd name="connsiteY5" fmla="*/ 0 h 782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4097" h="782954">
                  <a:moveTo>
                    <a:pt x="392049" y="0"/>
                  </a:moveTo>
                  <a:cubicBezTo>
                    <a:pt x="175831" y="0"/>
                    <a:pt x="0" y="175641"/>
                    <a:pt x="0" y="391477"/>
                  </a:cubicBezTo>
                  <a:cubicBezTo>
                    <a:pt x="0" y="607314"/>
                    <a:pt x="175831" y="782955"/>
                    <a:pt x="392049" y="782955"/>
                  </a:cubicBezTo>
                  <a:cubicBezTo>
                    <a:pt x="608267" y="782955"/>
                    <a:pt x="784098" y="607314"/>
                    <a:pt x="784098" y="391477"/>
                  </a:cubicBezTo>
                  <a:cubicBezTo>
                    <a:pt x="784098" y="175641"/>
                    <a:pt x="608267" y="0"/>
                    <a:pt x="392049" y="0"/>
                  </a:cubicBezTo>
                  <a:lnTo>
                    <a:pt x="392049" y="0"/>
                  </a:lnTo>
                  <a:close/>
                </a:path>
              </a:pathLst>
            </a:custGeom>
            <a:solidFill>
              <a:schemeClr val="tx1"/>
            </a:solidFill>
            <a:ln w="9525" cap="flat">
              <a:noFill/>
              <a:prstDash val="solid"/>
              <a:miter/>
            </a:ln>
          </p:spPr>
          <p:txBody>
            <a:bodyPr rtlCol="0" anchor="ctr"/>
            <a:lstStyle/>
            <a:p>
              <a:endParaRPr lang="fi-FI"/>
            </a:p>
          </p:txBody>
        </p:sp>
        <p:sp>
          <p:nvSpPr>
            <p:cNvPr id="1382" name="Vapaamuotoinen: Muoto 1381">
              <a:extLst>
                <a:ext uri="{FF2B5EF4-FFF2-40B4-BE49-F238E27FC236}">
                  <a16:creationId xmlns:a16="http://schemas.microsoft.com/office/drawing/2014/main" id="{DEA815DF-DB70-17DD-0355-01C8303C46A0}"/>
                </a:ext>
              </a:extLst>
            </p:cNvPr>
            <p:cNvSpPr/>
            <p:nvPr/>
          </p:nvSpPr>
          <p:spPr>
            <a:xfrm>
              <a:off x="-2102295" y="35293709"/>
              <a:ext cx="709231" cy="708279"/>
            </a:xfrm>
            <a:custGeom>
              <a:avLst/>
              <a:gdLst>
                <a:gd name="connsiteX0" fmla="*/ 354616 w 709231"/>
                <a:gd name="connsiteY0" fmla="*/ 708279 h 708279"/>
                <a:gd name="connsiteX1" fmla="*/ 0 w 709231"/>
                <a:gd name="connsiteY1" fmla="*/ 354139 h 708279"/>
                <a:gd name="connsiteX2" fmla="*/ 354616 w 709231"/>
                <a:gd name="connsiteY2" fmla="*/ 0 h 708279"/>
                <a:gd name="connsiteX3" fmla="*/ 709232 w 709231"/>
                <a:gd name="connsiteY3" fmla="*/ 354139 h 708279"/>
                <a:gd name="connsiteX4" fmla="*/ 354616 w 709231"/>
                <a:gd name="connsiteY4" fmla="*/ 708279 h 708279"/>
                <a:gd name="connsiteX5" fmla="*/ 354616 w 709231"/>
                <a:gd name="connsiteY5" fmla="*/ 708279 h 708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9231" h="708279">
                  <a:moveTo>
                    <a:pt x="354616" y="708279"/>
                  </a:moveTo>
                  <a:cubicBezTo>
                    <a:pt x="159067" y="708279"/>
                    <a:pt x="0" y="549402"/>
                    <a:pt x="0" y="354139"/>
                  </a:cubicBezTo>
                  <a:cubicBezTo>
                    <a:pt x="0" y="158877"/>
                    <a:pt x="159067" y="0"/>
                    <a:pt x="354616" y="0"/>
                  </a:cubicBezTo>
                  <a:cubicBezTo>
                    <a:pt x="550164" y="0"/>
                    <a:pt x="709232" y="158877"/>
                    <a:pt x="709232" y="354139"/>
                  </a:cubicBezTo>
                  <a:cubicBezTo>
                    <a:pt x="709232" y="549402"/>
                    <a:pt x="550164" y="708279"/>
                    <a:pt x="354616" y="708279"/>
                  </a:cubicBezTo>
                  <a:lnTo>
                    <a:pt x="354616" y="708279"/>
                  </a:lnTo>
                  <a:close/>
                </a:path>
              </a:pathLst>
            </a:custGeom>
            <a:solidFill>
              <a:schemeClr val="accent3"/>
            </a:solidFill>
            <a:ln w="9525" cap="flat">
              <a:noFill/>
              <a:prstDash val="solid"/>
              <a:miter/>
            </a:ln>
          </p:spPr>
          <p:txBody>
            <a:bodyPr rtlCol="0" anchor="ctr"/>
            <a:lstStyle/>
            <a:p>
              <a:endParaRPr lang="fi-FI"/>
            </a:p>
          </p:txBody>
        </p:sp>
        <p:sp>
          <p:nvSpPr>
            <p:cNvPr id="1383" name="Vapaamuotoinen: Muoto 1382">
              <a:extLst>
                <a:ext uri="{FF2B5EF4-FFF2-40B4-BE49-F238E27FC236}">
                  <a16:creationId xmlns:a16="http://schemas.microsoft.com/office/drawing/2014/main" id="{DD903975-D790-78C2-17BE-C852F643D4C9}"/>
                </a:ext>
              </a:extLst>
            </p:cNvPr>
            <p:cNvSpPr/>
            <p:nvPr/>
          </p:nvSpPr>
          <p:spPr>
            <a:xfrm>
              <a:off x="-1919130" y="35504402"/>
              <a:ext cx="94868" cy="94868"/>
            </a:xfrm>
            <a:custGeom>
              <a:avLst/>
              <a:gdLst>
                <a:gd name="connsiteX0" fmla="*/ 47434 w 94868"/>
                <a:gd name="connsiteY0" fmla="*/ 94869 h 94868"/>
                <a:gd name="connsiteX1" fmla="*/ 94869 w 94868"/>
                <a:gd name="connsiteY1" fmla="*/ 47435 h 94868"/>
                <a:gd name="connsiteX2" fmla="*/ 47434 w 94868"/>
                <a:gd name="connsiteY2" fmla="*/ 0 h 94868"/>
                <a:gd name="connsiteX3" fmla="*/ 0 w 94868"/>
                <a:gd name="connsiteY3" fmla="*/ 47435 h 94868"/>
                <a:gd name="connsiteX4" fmla="*/ 47434 w 94868"/>
                <a:gd name="connsiteY4" fmla="*/ 94869 h 94868"/>
                <a:gd name="connsiteX5" fmla="*/ 47434 w 94868"/>
                <a:gd name="connsiteY5" fmla="*/ 94869 h 94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4868" h="94868">
                  <a:moveTo>
                    <a:pt x="47434" y="94869"/>
                  </a:moveTo>
                  <a:cubicBezTo>
                    <a:pt x="73533" y="94869"/>
                    <a:pt x="94869" y="73533"/>
                    <a:pt x="94869" y="47435"/>
                  </a:cubicBezTo>
                  <a:cubicBezTo>
                    <a:pt x="94869" y="21336"/>
                    <a:pt x="73533" y="0"/>
                    <a:pt x="47434" y="0"/>
                  </a:cubicBezTo>
                  <a:cubicBezTo>
                    <a:pt x="21336" y="0"/>
                    <a:pt x="0" y="21336"/>
                    <a:pt x="0" y="47435"/>
                  </a:cubicBezTo>
                  <a:cubicBezTo>
                    <a:pt x="0" y="73533"/>
                    <a:pt x="21336" y="94869"/>
                    <a:pt x="47434" y="94869"/>
                  </a:cubicBezTo>
                  <a:lnTo>
                    <a:pt x="47434" y="94869"/>
                  </a:lnTo>
                  <a:close/>
                </a:path>
              </a:pathLst>
            </a:custGeom>
            <a:solidFill>
              <a:schemeClr val="tx1"/>
            </a:solidFill>
            <a:ln w="9525" cap="flat">
              <a:noFill/>
              <a:prstDash val="solid"/>
              <a:miter/>
            </a:ln>
          </p:spPr>
          <p:txBody>
            <a:bodyPr rtlCol="0" anchor="ctr"/>
            <a:lstStyle/>
            <a:p>
              <a:endParaRPr lang="fi-FI"/>
            </a:p>
          </p:txBody>
        </p:sp>
        <p:sp>
          <p:nvSpPr>
            <p:cNvPr id="1384" name="Vapaamuotoinen: Muoto 1383">
              <a:extLst>
                <a:ext uri="{FF2B5EF4-FFF2-40B4-BE49-F238E27FC236}">
                  <a16:creationId xmlns:a16="http://schemas.microsoft.com/office/drawing/2014/main" id="{0A28E314-FD47-FB56-A794-508084A2CBC1}"/>
                </a:ext>
              </a:extLst>
            </p:cNvPr>
            <p:cNvSpPr/>
            <p:nvPr/>
          </p:nvSpPr>
          <p:spPr>
            <a:xfrm>
              <a:off x="-1676814" y="35504402"/>
              <a:ext cx="96012" cy="94868"/>
            </a:xfrm>
            <a:custGeom>
              <a:avLst/>
              <a:gdLst>
                <a:gd name="connsiteX0" fmla="*/ 48006 w 96012"/>
                <a:gd name="connsiteY0" fmla="*/ 94869 h 94868"/>
                <a:gd name="connsiteX1" fmla="*/ 96012 w 96012"/>
                <a:gd name="connsiteY1" fmla="*/ 47435 h 94868"/>
                <a:gd name="connsiteX2" fmla="*/ 48006 w 96012"/>
                <a:gd name="connsiteY2" fmla="*/ 0 h 94868"/>
                <a:gd name="connsiteX3" fmla="*/ 0 w 96012"/>
                <a:gd name="connsiteY3" fmla="*/ 47435 h 94868"/>
                <a:gd name="connsiteX4" fmla="*/ 48006 w 96012"/>
                <a:gd name="connsiteY4" fmla="*/ 94869 h 94868"/>
                <a:gd name="connsiteX5" fmla="*/ 48006 w 96012"/>
                <a:gd name="connsiteY5" fmla="*/ 94869 h 94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6012" h="94868">
                  <a:moveTo>
                    <a:pt x="48006" y="94869"/>
                  </a:moveTo>
                  <a:cubicBezTo>
                    <a:pt x="74486" y="94869"/>
                    <a:pt x="96012" y="73533"/>
                    <a:pt x="96012" y="47435"/>
                  </a:cubicBezTo>
                  <a:cubicBezTo>
                    <a:pt x="96012" y="21336"/>
                    <a:pt x="74486" y="0"/>
                    <a:pt x="48006" y="0"/>
                  </a:cubicBezTo>
                  <a:cubicBezTo>
                    <a:pt x="21527" y="0"/>
                    <a:pt x="0" y="21336"/>
                    <a:pt x="0" y="47435"/>
                  </a:cubicBezTo>
                  <a:cubicBezTo>
                    <a:pt x="0" y="73533"/>
                    <a:pt x="21527" y="94869"/>
                    <a:pt x="48006" y="94869"/>
                  </a:cubicBezTo>
                  <a:lnTo>
                    <a:pt x="48006" y="94869"/>
                  </a:lnTo>
                  <a:close/>
                </a:path>
              </a:pathLst>
            </a:custGeom>
            <a:solidFill>
              <a:schemeClr val="tx1"/>
            </a:solidFill>
            <a:ln w="9525" cap="flat">
              <a:noFill/>
              <a:prstDash val="solid"/>
              <a:miter/>
            </a:ln>
          </p:spPr>
          <p:txBody>
            <a:bodyPr rtlCol="0" anchor="ctr"/>
            <a:lstStyle/>
            <a:p>
              <a:endParaRPr lang="fi-FI"/>
            </a:p>
          </p:txBody>
        </p:sp>
        <p:sp>
          <p:nvSpPr>
            <p:cNvPr id="1385" name="Vapaamuotoinen: Muoto 1384">
              <a:extLst>
                <a:ext uri="{FF2B5EF4-FFF2-40B4-BE49-F238E27FC236}">
                  <a16:creationId xmlns:a16="http://schemas.microsoft.com/office/drawing/2014/main" id="{83F396F5-FAC4-F944-6928-661ECED04A9F}"/>
                </a:ext>
              </a:extLst>
            </p:cNvPr>
            <p:cNvSpPr/>
            <p:nvPr/>
          </p:nvSpPr>
          <p:spPr>
            <a:xfrm>
              <a:off x="-1919130" y="35768434"/>
              <a:ext cx="337185" cy="48006"/>
            </a:xfrm>
            <a:custGeom>
              <a:avLst/>
              <a:gdLst>
                <a:gd name="connsiteX0" fmla="*/ 313277 w 337185"/>
                <a:gd name="connsiteY0" fmla="*/ 0 h 48006"/>
                <a:gd name="connsiteX1" fmla="*/ 337185 w 337185"/>
                <a:gd name="connsiteY1" fmla="*/ 24003 h 48006"/>
                <a:gd name="connsiteX2" fmla="*/ 337185 w 337185"/>
                <a:gd name="connsiteY2" fmla="*/ 24003 h 48006"/>
                <a:gd name="connsiteX3" fmla="*/ 313277 w 337185"/>
                <a:gd name="connsiteY3" fmla="*/ 48006 h 48006"/>
                <a:gd name="connsiteX4" fmla="*/ 23908 w 337185"/>
                <a:gd name="connsiteY4" fmla="*/ 48006 h 48006"/>
                <a:gd name="connsiteX5" fmla="*/ 0 w 337185"/>
                <a:gd name="connsiteY5" fmla="*/ 24003 h 48006"/>
                <a:gd name="connsiteX6" fmla="*/ 0 w 337185"/>
                <a:gd name="connsiteY6" fmla="*/ 24003 h 48006"/>
                <a:gd name="connsiteX7" fmla="*/ 23908 w 337185"/>
                <a:gd name="connsiteY7" fmla="*/ 0 h 48006"/>
                <a:gd name="connsiteX8" fmla="*/ 313277 w 337185"/>
                <a:gd name="connsiteY8" fmla="*/ 0 h 48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185" h="48006">
                  <a:moveTo>
                    <a:pt x="313277" y="0"/>
                  </a:moveTo>
                  <a:cubicBezTo>
                    <a:pt x="326517" y="0"/>
                    <a:pt x="337185" y="10763"/>
                    <a:pt x="337185" y="24003"/>
                  </a:cubicBezTo>
                  <a:lnTo>
                    <a:pt x="337185" y="24003"/>
                  </a:lnTo>
                  <a:cubicBezTo>
                    <a:pt x="337185" y="37338"/>
                    <a:pt x="326517" y="48006"/>
                    <a:pt x="313277" y="48006"/>
                  </a:cubicBezTo>
                  <a:lnTo>
                    <a:pt x="23908" y="48006"/>
                  </a:lnTo>
                  <a:cubicBezTo>
                    <a:pt x="10668" y="48006"/>
                    <a:pt x="0" y="37243"/>
                    <a:pt x="0" y="24003"/>
                  </a:cubicBezTo>
                  <a:lnTo>
                    <a:pt x="0" y="24003"/>
                  </a:lnTo>
                  <a:cubicBezTo>
                    <a:pt x="0" y="10668"/>
                    <a:pt x="10668" y="0"/>
                    <a:pt x="23908" y="0"/>
                  </a:cubicBezTo>
                  <a:lnTo>
                    <a:pt x="313277" y="0"/>
                  </a:lnTo>
                  <a:close/>
                </a:path>
              </a:pathLst>
            </a:custGeom>
            <a:solidFill>
              <a:schemeClr val="tx1"/>
            </a:solidFill>
            <a:ln w="9525" cap="flat">
              <a:noFill/>
              <a:prstDash val="solid"/>
              <a:miter/>
            </a:ln>
          </p:spPr>
          <p:txBody>
            <a:bodyPr rtlCol="0" anchor="ctr"/>
            <a:lstStyle/>
            <a:p>
              <a:endParaRPr lang="fi-FI"/>
            </a:p>
          </p:txBody>
        </p:sp>
      </p:grpSp>
      <p:sp>
        <p:nvSpPr>
          <p:cNvPr id="7" name="Freeform 261">
            <a:extLst>
              <a:ext uri="{FF2B5EF4-FFF2-40B4-BE49-F238E27FC236}">
                <a16:creationId xmlns:a16="http://schemas.microsoft.com/office/drawing/2014/main" id="{9A27BE6B-39C7-EF58-CD09-5B51FC6D1DB5}"/>
              </a:ext>
            </a:extLst>
          </p:cNvPr>
          <p:cNvSpPr>
            <a:spLocks/>
          </p:cNvSpPr>
          <p:nvPr/>
        </p:nvSpPr>
        <p:spPr bwMode="auto">
          <a:xfrm>
            <a:off x="11804997" y="9582263"/>
            <a:ext cx="12870514" cy="5567130"/>
          </a:xfrm>
          <a:prstGeom prst="rect">
            <a:avLst/>
          </a:prstGeom>
          <a:noFill/>
          <a:ln w="19050">
            <a:noFill/>
          </a:ln>
          <a:effectLst/>
        </p:spPr>
        <p:txBody>
          <a:bodyPr lIns="0" tIns="0" rIns="0" bIns="0" numCol="1" spcCol="0" anchor="t"/>
          <a:lstStyle/>
          <a:p>
            <a:pPr marL="571500" indent="-571500" defTabSz="914377" fontAlgn="base">
              <a:spcBef>
                <a:spcPct val="0"/>
              </a:spcBef>
              <a:spcAft>
                <a:spcPts val="1600"/>
              </a:spcAft>
              <a:buFont typeface="Arial" panose="020B0604020202020204" pitchFamily="34" charset="0"/>
              <a:buChar char="•"/>
              <a:defRPr/>
            </a:pPr>
            <a:endParaRPr lang="fi-FI" sz="3963" dirty="0">
              <a:ea typeface="Inter" panose="02000503000000020004" pitchFamily="2" charset="0"/>
            </a:endParaRPr>
          </a:p>
        </p:txBody>
      </p:sp>
      <p:sp>
        <p:nvSpPr>
          <p:cNvPr id="45" name="Freeform 261">
            <a:extLst>
              <a:ext uri="{FF2B5EF4-FFF2-40B4-BE49-F238E27FC236}">
                <a16:creationId xmlns:a16="http://schemas.microsoft.com/office/drawing/2014/main" id="{F50EF2B7-1F04-4F2E-8325-C0EE907DC667}"/>
              </a:ext>
            </a:extLst>
          </p:cNvPr>
          <p:cNvSpPr>
            <a:spLocks/>
          </p:cNvSpPr>
          <p:nvPr/>
        </p:nvSpPr>
        <p:spPr bwMode="auto">
          <a:xfrm>
            <a:off x="11501298" y="8697926"/>
            <a:ext cx="11867234" cy="580752"/>
          </a:xfrm>
          <a:prstGeom prst="roundRect">
            <a:avLst>
              <a:gd name="adj" fmla="val 3371"/>
            </a:avLst>
          </a:prstGeom>
          <a:noFill/>
          <a:ln w="19050">
            <a:noFill/>
          </a:ln>
          <a:effectLst/>
        </p:spPr>
        <p:txBody>
          <a:bodyPr lIns="0" tIns="0" rIns="0" bIns="36000" numCol="1" anchor="t"/>
          <a:lstStyle/>
          <a:p>
            <a:pPr defTabSz="914377" fontAlgn="base">
              <a:spcBef>
                <a:spcPct val="0"/>
              </a:spcBef>
              <a:spcAft>
                <a:spcPts val="1200"/>
              </a:spcAft>
              <a:tabLst>
                <a:tab pos="720000" algn="l"/>
              </a:tabLst>
            </a:pPr>
            <a:r>
              <a:rPr lang="fi-FI" sz="4000" b="1" dirty="0">
                <a:latin typeface="Arial" panose="020B0604020202020204"/>
                <a:cs typeface="Arial" charset="0"/>
              </a:rPr>
              <a:t>2.	Pysähdy miettimään lapsen näkökulmaa</a:t>
            </a:r>
            <a:endParaRPr lang="fi-FI" sz="4000" dirty="0">
              <a:latin typeface="Arial" panose="020B0604020202020204"/>
              <a:cs typeface="Arial" panose="020B0604020202020204" pitchFamily="34" charset="0"/>
            </a:endParaRPr>
          </a:p>
        </p:txBody>
      </p:sp>
      <p:sp>
        <p:nvSpPr>
          <p:cNvPr id="1589" name="Freeform 261">
            <a:extLst>
              <a:ext uri="{FF2B5EF4-FFF2-40B4-BE49-F238E27FC236}">
                <a16:creationId xmlns:a16="http://schemas.microsoft.com/office/drawing/2014/main" id="{3BF5F236-976D-1213-7360-A2040BC5A6B1}"/>
              </a:ext>
            </a:extLst>
          </p:cNvPr>
          <p:cNvSpPr>
            <a:spLocks/>
          </p:cNvSpPr>
          <p:nvPr/>
        </p:nvSpPr>
        <p:spPr bwMode="auto">
          <a:xfrm>
            <a:off x="1549363" y="8697926"/>
            <a:ext cx="8013806" cy="1110667"/>
          </a:xfrm>
          <a:prstGeom prst="roundRect">
            <a:avLst>
              <a:gd name="adj" fmla="val 3371"/>
            </a:avLst>
          </a:prstGeom>
          <a:noFill/>
          <a:ln w="19050">
            <a:noFill/>
          </a:ln>
          <a:effectLst/>
        </p:spPr>
        <p:txBody>
          <a:bodyPr lIns="0" tIns="0" rIns="0" bIns="36000" numCol="1" anchor="t"/>
          <a:lstStyle/>
          <a:p>
            <a:pPr defTabSz="914377" fontAlgn="base">
              <a:spcBef>
                <a:spcPct val="0"/>
              </a:spcBef>
              <a:spcAft>
                <a:spcPts val="1200"/>
              </a:spcAft>
              <a:tabLst>
                <a:tab pos="720000" algn="l"/>
              </a:tabLst>
            </a:pPr>
            <a:r>
              <a:rPr lang="fi-FI" sz="4000" b="1" dirty="0">
                <a:latin typeface="Arial" panose="020B0604020202020204"/>
                <a:cs typeface="Arial" charset="0"/>
              </a:rPr>
              <a:t>1.	Vaikka parisuhde päättyy, 	yhteinen vanhemmuus jatkuu</a:t>
            </a:r>
          </a:p>
        </p:txBody>
      </p:sp>
      <p:grpSp>
        <p:nvGrpSpPr>
          <p:cNvPr id="1770" name="Ryhmä 1769">
            <a:extLst>
              <a:ext uri="{FF2B5EF4-FFF2-40B4-BE49-F238E27FC236}">
                <a16:creationId xmlns:a16="http://schemas.microsoft.com/office/drawing/2014/main" id="{E4B88929-CBE8-A03D-F2F3-363833DEB14E}"/>
              </a:ext>
            </a:extLst>
          </p:cNvPr>
          <p:cNvGrpSpPr/>
          <p:nvPr/>
        </p:nvGrpSpPr>
        <p:grpSpPr>
          <a:xfrm>
            <a:off x="20401372" y="18737585"/>
            <a:ext cx="8786158" cy="8786158"/>
            <a:chOff x="20401372" y="18233529"/>
            <a:chExt cx="8786158" cy="8786158"/>
          </a:xfrm>
        </p:grpSpPr>
        <p:grpSp>
          <p:nvGrpSpPr>
            <p:cNvPr id="1190" name="Ryhmä 1189">
              <a:extLst>
                <a:ext uri="{FF2B5EF4-FFF2-40B4-BE49-F238E27FC236}">
                  <a16:creationId xmlns:a16="http://schemas.microsoft.com/office/drawing/2014/main" id="{11C67966-3363-4F71-5C09-68AA195A3F55}"/>
                </a:ext>
              </a:extLst>
            </p:cNvPr>
            <p:cNvGrpSpPr/>
            <p:nvPr/>
          </p:nvGrpSpPr>
          <p:grpSpPr>
            <a:xfrm>
              <a:off x="20401372" y="18233529"/>
              <a:ext cx="8786158" cy="8786158"/>
              <a:chOff x="20172418" y="18286259"/>
              <a:chExt cx="9244066" cy="9244066"/>
            </a:xfrm>
          </p:grpSpPr>
          <p:pic>
            <p:nvPicPr>
              <p:cNvPr id="1137" name="Kuva 1136">
                <a:extLst>
                  <a:ext uri="{FF2B5EF4-FFF2-40B4-BE49-F238E27FC236}">
                    <a16:creationId xmlns:a16="http://schemas.microsoft.com/office/drawing/2014/main" id="{C6760D6A-B698-BEAC-D2FE-85A84D8F8D1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172418" y="18286259"/>
                <a:ext cx="9244066" cy="9244066"/>
              </a:xfrm>
              <a:prstGeom prst="rect">
                <a:avLst/>
              </a:prstGeom>
            </p:spPr>
          </p:pic>
          <p:sp>
            <p:nvSpPr>
              <p:cNvPr id="1188" name="Vuokaaviosymboli: Liitin 1187">
                <a:extLst>
                  <a:ext uri="{FF2B5EF4-FFF2-40B4-BE49-F238E27FC236}">
                    <a16:creationId xmlns:a16="http://schemas.microsoft.com/office/drawing/2014/main" id="{0A5DD660-7CF0-6E39-07BD-7A1F840A4D89}"/>
                  </a:ext>
                </a:extLst>
              </p:cNvPr>
              <p:cNvSpPr/>
              <p:nvPr/>
            </p:nvSpPr>
            <p:spPr>
              <a:xfrm>
                <a:off x="20748940" y="18858711"/>
                <a:ext cx="8091022" cy="8091022"/>
              </a:xfrm>
              <a:prstGeom prst="flowChartConnector">
                <a:avLst/>
              </a:prstGeom>
              <a:gradFill flip="none" rotWithShape="1">
                <a:gsLst>
                  <a:gs pos="30000">
                    <a:schemeClr val="bg1"/>
                  </a:gs>
                  <a:gs pos="70000">
                    <a:schemeClr val="bg1">
                      <a:alpha val="0"/>
                    </a:schemeClr>
                  </a:gs>
                </a:gsLst>
                <a:path path="circle">
                  <a:fillToRect l="50000" t="50000" r="50000" b="50000"/>
                </a:path>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pic>
            <p:nvPicPr>
              <p:cNvPr id="1187" name="Kuva 1186">
                <a:extLst>
                  <a:ext uri="{FF2B5EF4-FFF2-40B4-BE49-F238E27FC236}">
                    <a16:creationId xmlns:a16="http://schemas.microsoft.com/office/drawing/2014/main" id="{5CE2EBD1-393C-757B-F8D8-A5DA68449C9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557618" y="18667389"/>
                <a:ext cx="8473666" cy="8473666"/>
              </a:xfrm>
              <a:prstGeom prst="rect">
                <a:avLst/>
              </a:prstGeom>
            </p:spPr>
          </p:pic>
        </p:grpSp>
        <p:sp>
          <p:nvSpPr>
            <p:cNvPr id="1189" name="Kuva 1050">
              <a:extLst>
                <a:ext uri="{FF2B5EF4-FFF2-40B4-BE49-F238E27FC236}">
                  <a16:creationId xmlns:a16="http://schemas.microsoft.com/office/drawing/2014/main" id="{26B46743-7A4A-1914-D55F-66EC389CB10C}"/>
                </a:ext>
              </a:extLst>
            </p:cNvPr>
            <p:cNvSpPr/>
            <p:nvPr/>
          </p:nvSpPr>
          <p:spPr>
            <a:xfrm>
              <a:off x="21780710" y="21459799"/>
              <a:ext cx="6318336" cy="1839410"/>
            </a:xfrm>
            <a:prstGeom prst="rect">
              <a:avLst/>
            </a:prstGeom>
            <a:noFill/>
            <a:ln w="16355" cap="flat">
              <a:noFill/>
              <a:prstDash val="solid"/>
              <a:miter/>
            </a:ln>
          </p:spPr>
          <p:txBody>
            <a:bodyPr rtlCol="0" anchor="ctr"/>
            <a:lstStyle/>
            <a:p>
              <a:pPr defTabSz="914377" fontAlgn="base">
                <a:spcBef>
                  <a:spcPct val="0"/>
                </a:spcBef>
                <a:spcAft>
                  <a:spcPts val="1200"/>
                </a:spcAft>
                <a:tabLst>
                  <a:tab pos="720000" algn="l"/>
                </a:tabLst>
              </a:pPr>
              <a:r>
                <a:rPr lang="fi-FI" sz="5000" b="1" dirty="0">
                  <a:solidFill>
                    <a:schemeClr val="accent1"/>
                  </a:solidFill>
                  <a:latin typeface="Arial" panose="020B0604020202020204"/>
                  <a:cs typeface="Arial" charset="0"/>
                </a:rPr>
                <a:t>5.	Sovinnollinen ero</a:t>
              </a:r>
              <a:br>
                <a:rPr lang="fi-FI" sz="5000" b="1" dirty="0">
                  <a:solidFill>
                    <a:schemeClr val="accent1"/>
                  </a:solidFill>
                  <a:latin typeface="Arial" panose="020B0604020202020204"/>
                  <a:cs typeface="Arial" charset="0"/>
                </a:rPr>
              </a:br>
              <a:r>
                <a:rPr lang="fi-FI" sz="5000" b="1" dirty="0">
                  <a:solidFill>
                    <a:schemeClr val="accent1"/>
                  </a:solidFill>
                  <a:latin typeface="Arial" panose="020B0604020202020204"/>
                  <a:cs typeface="Arial" charset="0"/>
                </a:rPr>
                <a:t>	– lapsen etu</a:t>
              </a:r>
            </a:p>
          </p:txBody>
        </p:sp>
      </p:grpSp>
      <p:grpSp>
        <p:nvGrpSpPr>
          <p:cNvPr id="1206" name="Ryhmä 1205">
            <a:extLst>
              <a:ext uri="{FF2B5EF4-FFF2-40B4-BE49-F238E27FC236}">
                <a16:creationId xmlns:a16="http://schemas.microsoft.com/office/drawing/2014/main" id="{E07E0373-ACB4-0007-6226-5DF12BC2D4DC}"/>
              </a:ext>
            </a:extLst>
          </p:cNvPr>
          <p:cNvGrpSpPr/>
          <p:nvPr/>
        </p:nvGrpSpPr>
        <p:grpSpPr>
          <a:xfrm>
            <a:off x="16849518" y="19039243"/>
            <a:ext cx="4116813" cy="2594610"/>
            <a:chOff x="16620965" y="18650720"/>
            <a:chExt cx="4116813" cy="2594610"/>
          </a:xfrm>
        </p:grpSpPr>
        <p:grpSp>
          <p:nvGrpSpPr>
            <p:cNvPr id="253" name="Ryhmä 252">
              <a:extLst>
                <a:ext uri="{FF2B5EF4-FFF2-40B4-BE49-F238E27FC236}">
                  <a16:creationId xmlns:a16="http://schemas.microsoft.com/office/drawing/2014/main" id="{6AC7846D-6D41-C630-1940-44864E0735D2}"/>
                </a:ext>
              </a:extLst>
            </p:cNvPr>
            <p:cNvGrpSpPr/>
            <p:nvPr/>
          </p:nvGrpSpPr>
          <p:grpSpPr>
            <a:xfrm rot="14441840">
              <a:off x="18744523" y="18209659"/>
              <a:ext cx="1552194" cy="2434316"/>
              <a:chOff x="15324740" y="21096288"/>
              <a:chExt cx="2633344" cy="4129891"/>
            </a:xfrm>
          </p:grpSpPr>
          <p:grpSp>
            <p:nvGrpSpPr>
              <p:cNvPr id="249" name="Ryhmä 248">
                <a:extLst>
                  <a:ext uri="{FF2B5EF4-FFF2-40B4-BE49-F238E27FC236}">
                    <a16:creationId xmlns:a16="http://schemas.microsoft.com/office/drawing/2014/main" id="{4C5A9B9E-D1C2-C854-DEA6-2C521FCEA919}"/>
                  </a:ext>
                </a:extLst>
              </p:cNvPr>
              <p:cNvGrpSpPr/>
              <p:nvPr/>
            </p:nvGrpSpPr>
            <p:grpSpPr>
              <a:xfrm rot="20921463">
                <a:off x="15324740" y="21096288"/>
                <a:ext cx="1023355" cy="2463634"/>
                <a:chOff x="15324740" y="21096288"/>
                <a:chExt cx="1023355" cy="2463634"/>
              </a:xfrm>
              <a:solidFill>
                <a:srgbClr val="E3D0E0"/>
              </a:solidFill>
            </p:grpSpPr>
            <p:sp>
              <p:nvSpPr>
                <p:cNvPr id="1598" name="Vapaamuotoinen: Muoto 1597">
                  <a:extLst>
                    <a:ext uri="{FF2B5EF4-FFF2-40B4-BE49-F238E27FC236}">
                      <a16:creationId xmlns:a16="http://schemas.microsoft.com/office/drawing/2014/main" id="{566DA097-13EA-8D6F-D5E4-0DD3A65384DF}"/>
                    </a:ext>
                  </a:extLst>
                </p:cNvPr>
                <p:cNvSpPr/>
                <p:nvPr/>
              </p:nvSpPr>
              <p:spPr>
                <a:xfrm>
                  <a:off x="16006977" y="21096288"/>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599" name="Vapaamuotoinen: Muoto 1598">
                  <a:extLst>
                    <a:ext uri="{FF2B5EF4-FFF2-40B4-BE49-F238E27FC236}">
                      <a16:creationId xmlns:a16="http://schemas.microsoft.com/office/drawing/2014/main" id="{B8E6F0D9-996B-BEC0-2325-73B6FD3F82DD}"/>
                    </a:ext>
                  </a:extLst>
                </p:cNvPr>
                <p:cNvSpPr/>
                <p:nvPr/>
              </p:nvSpPr>
              <p:spPr>
                <a:xfrm>
                  <a:off x="15741663" y="21247896"/>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224" name="Vapaamuotoinen: Muoto 223">
                  <a:extLst>
                    <a:ext uri="{FF2B5EF4-FFF2-40B4-BE49-F238E27FC236}">
                      <a16:creationId xmlns:a16="http://schemas.microsoft.com/office/drawing/2014/main" id="{8975CF04-053D-B6CC-2138-33B652CCED90}"/>
                    </a:ext>
                  </a:extLst>
                </p:cNvPr>
                <p:cNvSpPr/>
                <p:nvPr/>
              </p:nvSpPr>
              <p:spPr>
                <a:xfrm>
                  <a:off x="15552152" y="21399504"/>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225" name="Vapaamuotoinen: Muoto 224">
                  <a:extLst>
                    <a:ext uri="{FF2B5EF4-FFF2-40B4-BE49-F238E27FC236}">
                      <a16:creationId xmlns:a16="http://schemas.microsoft.com/office/drawing/2014/main" id="{42D0FE21-3EB1-7BA3-98A2-C958FFABE452}"/>
                    </a:ext>
                  </a:extLst>
                </p:cNvPr>
                <p:cNvSpPr/>
                <p:nvPr/>
              </p:nvSpPr>
              <p:spPr>
                <a:xfrm>
                  <a:off x="15438446" y="21589015"/>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226" name="Vapaamuotoinen: Muoto 225">
                  <a:extLst>
                    <a:ext uri="{FF2B5EF4-FFF2-40B4-BE49-F238E27FC236}">
                      <a16:creationId xmlns:a16="http://schemas.microsoft.com/office/drawing/2014/main" id="{3F435D9E-40E8-17F7-C3F0-4EB54052299E}"/>
                    </a:ext>
                  </a:extLst>
                </p:cNvPr>
                <p:cNvSpPr/>
                <p:nvPr/>
              </p:nvSpPr>
              <p:spPr>
                <a:xfrm>
                  <a:off x="15324740" y="21740623"/>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227" name="Vapaamuotoinen: Muoto 226">
                  <a:extLst>
                    <a:ext uri="{FF2B5EF4-FFF2-40B4-BE49-F238E27FC236}">
                      <a16:creationId xmlns:a16="http://schemas.microsoft.com/office/drawing/2014/main" id="{65D5D33E-07C9-A959-2905-23F741CF94D3}"/>
                    </a:ext>
                  </a:extLst>
                </p:cNvPr>
                <p:cNvSpPr/>
                <p:nvPr/>
              </p:nvSpPr>
              <p:spPr>
                <a:xfrm>
                  <a:off x="15362642" y="21589015"/>
                  <a:ext cx="947551" cy="1970907"/>
                </a:xfrm>
                <a:custGeom>
                  <a:avLst/>
                  <a:gdLst>
                    <a:gd name="connsiteX0" fmla="*/ 606433 w 947551"/>
                    <a:gd name="connsiteY0" fmla="*/ 0 h 1970907"/>
                    <a:gd name="connsiteX1" fmla="*/ 0 w 947551"/>
                    <a:gd name="connsiteY1" fmla="*/ 568531 h 1970907"/>
                    <a:gd name="connsiteX2" fmla="*/ 151608 w 947551"/>
                    <a:gd name="connsiteY2" fmla="*/ 1212866 h 1970907"/>
                    <a:gd name="connsiteX3" fmla="*/ 492727 w 947551"/>
                    <a:gd name="connsiteY3" fmla="*/ 1970908 h 1970907"/>
                    <a:gd name="connsiteX4" fmla="*/ 720139 w 947551"/>
                    <a:gd name="connsiteY4" fmla="*/ 1137062 h 1970907"/>
                    <a:gd name="connsiteX5" fmla="*/ 947552 w 947551"/>
                    <a:gd name="connsiteY5" fmla="*/ 265315 h 1970907"/>
                    <a:gd name="connsiteX6" fmla="*/ 606433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606433" y="0"/>
                      </a:moveTo>
                      <a:cubicBezTo>
                        <a:pt x="386601" y="0"/>
                        <a:pt x="0" y="322168"/>
                        <a:pt x="0" y="568531"/>
                      </a:cubicBezTo>
                      <a:cubicBezTo>
                        <a:pt x="0" y="917230"/>
                        <a:pt x="151608" y="951342"/>
                        <a:pt x="151608" y="1212866"/>
                      </a:cubicBezTo>
                      <a:cubicBezTo>
                        <a:pt x="151608" y="1474391"/>
                        <a:pt x="3790" y="1970908"/>
                        <a:pt x="492727" y="1970908"/>
                      </a:cubicBezTo>
                      <a:cubicBezTo>
                        <a:pt x="1053678" y="1970908"/>
                        <a:pt x="720139" y="1296251"/>
                        <a:pt x="720139" y="1137062"/>
                      </a:cubicBezTo>
                      <a:cubicBezTo>
                        <a:pt x="720139" y="712559"/>
                        <a:pt x="947552" y="587482"/>
                        <a:pt x="947552" y="265315"/>
                      </a:cubicBezTo>
                      <a:cubicBezTo>
                        <a:pt x="947552" y="53063"/>
                        <a:pt x="826265" y="0"/>
                        <a:pt x="606433" y="0"/>
                      </a:cubicBezTo>
                      <a:close/>
                    </a:path>
                  </a:pathLst>
                </a:custGeom>
                <a:grpFill/>
                <a:ln w="37902" cap="flat">
                  <a:noFill/>
                  <a:prstDash val="solid"/>
                  <a:miter/>
                </a:ln>
              </p:spPr>
              <p:txBody>
                <a:bodyPr rtlCol="0" anchor="ctr"/>
                <a:lstStyle/>
                <a:p>
                  <a:endParaRPr lang="fi-FI"/>
                </a:p>
              </p:txBody>
            </p:sp>
          </p:grpSp>
          <p:grpSp>
            <p:nvGrpSpPr>
              <p:cNvPr id="250" name="Ryhmä 249">
                <a:extLst>
                  <a:ext uri="{FF2B5EF4-FFF2-40B4-BE49-F238E27FC236}">
                    <a16:creationId xmlns:a16="http://schemas.microsoft.com/office/drawing/2014/main" id="{ACB33D33-A7EC-8D99-CC50-2BEF822D2680}"/>
                  </a:ext>
                </a:extLst>
              </p:cNvPr>
              <p:cNvGrpSpPr/>
              <p:nvPr/>
            </p:nvGrpSpPr>
            <p:grpSpPr>
              <a:xfrm rot="910449">
                <a:off x="16934728" y="22762545"/>
                <a:ext cx="1023356" cy="2463634"/>
                <a:chOff x="16651312" y="21968035"/>
                <a:chExt cx="1023356" cy="2463634"/>
              </a:xfrm>
              <a:solidFill>
                <a:srgbClr val="E3D0E0"/>
              </a:solidFill>
            </p:grpSpPr>
            <p:sp>
              <p:nvSpPr>
                <p:cNvPr id="228" name="Vapaamuotoinen: Muoto 227">
                  <a:extLst>
                    <a:ext uri="{FF2B5EF4-FFF2-40B4-BE49-F238E27FC236}">
                      <a16:creationId xmlns:a16="http://schemas.microsoft.com/office/drawing/2014/main" id="{6DF669D8-FBED-9DCD-9691-193B95BEE463}"/>
                    </a:ext>
                  </a:extLst>
                </p:cNvPr>
                <p:cNvSpPr/>
                <p:nvPr/>
              </p:nvSpPr>
              <p:spPr>
                <a:xfrm>
                  <a:off x="16651312" y="21968035"/>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229" name="Vapaamuotoinen: Muoto 228">
                  <a:extLst>
                    <a:ext uri="{FF2B5EF4-FFF2-40B4-BE49-F238E27FC236}">
                      <a16:creationId xmlns:a16="http://schemas.microsoft.com/office/drawing/2014/main" id="{8D86B33D-1D99-5C4D-35C1-0F46F5211385}"/>
                    </a:ext>
                  </a:extLst>
                </p:cNvPr>
                <p:cNvSpPr/>
                <p:nvPr/>
              </p:nvSpPr>
              <p:spPr>
                <a:xfrm>
                  <a:off x="17068235" y="22119644"/>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231" name="Vapaamuotoinen: Muoto 230">
                  <a:extLst>
                    <a:ext uri="{FF2B5EF4-FFF2-40B4-BE49-F238E27FC236}">
                      <a16:creationId xmlns:a16="http://schemas.microsoft.com/office/drawing/2014/main" id="{EE91EDEF-8DBD-F422-F2F6-DDD2D20985C2}"/>
                    </a:ext>
                  </a:extLst>
                </p:cNvPr>
                <p:cNvSpPr/>
                <p:nvPr/>
              </p:nvSpPr>
              <p:spPr>
                <a:xfrm>
                  <a:off x="17295648" y="22271252"/>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232" name="Vapaamuotoinen: Muoto 231">
                  <a:extLst>
                    <a:ext uri="{FF2B5EF4-FFF2-40B4-BE49-F238E27FC236}">
                      <a16:creationId xmlns:a16="http://schemas.microsoft.com/office/drawing/2014/main" id="{E45D3FF1-AB60-41AB-6A4C-6B8840EDC76C}"/>
                    </a:ext>
                  </a:extLst>
                </p:cNvPr>
                <p:cNvSpPr/>
                <p:nvPr/>
              </p:nvSpPr>
              <p:spPr>
                <a:xfrm>
                  <a:off x="17447256" y="22460762"/>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247" name="Vapaamuotoinen: Muoto 246">
                  <a:extLst>
                    <a:ext uri="{FF2B5EF4-FFF2-40B4-BE49-F238E27FC236}">
                      <a16:creationId xmlns:a16="http://schemas.microsoft.com/office/drawing/2014/main" id="{89F5CB3E-25BF-9DCE-CD33-66077EA94FA6}"/>
                    </a:ext>
                  </a:extLst>
                </p:cNvPr>
                <p:cNvSpPr/>
                <p:nvPr/>
              </p:nvSpPr>
              <p:spPr>
                <a:xfrm>
                  <a:off x="17560962" y="22612371"/>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248" name="Vapaamuotoinen: Muoto 247">
                  <a:extLst>
                    <a:ext uri="{FF2B5EF4-FFF2-40B4-BE49-F238E27FC236}">
                      <a16:creationId xmlns:a16="http://schemas.microsoft.com/office/drawing/2014/main" id="{871A3972-EFBF-8C28-CDBB-D40C15E935EA}"/>
                    </a:ext>
                  </a:extLst>
                </p:cNvPr>
                <p:cNvSpPr/>
                <p:nvPr/>
              </p:nvSpPr>
              <p:spPr>
                <a:xfrm>
                  <a:off x="16689214" y="22460762"/>
                  <a:ext cx="947551" cy="1970907"/>
                </a:xfrm>
                <a:custGeom>
                  <a:avLst/>
                  <a:gdLst>
                    <a:gd name="connsiteX0" fmla="*/ 341119 w 947551"/>
                    <a:gd name="connsiteY0" fmla="*/ 0 h 1970907"/>
                    <a:gd name="connsiteX1" fmla="*/ 0 w 947551"/>
                    <a:gd name="connsiteY1" fmla="*/ 265315 h 1970907"/>
                    <a:gd name="connsiteX2" fmla="*/ 227412 w 947551"/>
                    <a:gd name="connsiteY2" fmla="*/ 1137062 h 1970907"/>
                    <a:gd name="connsiteX3" fmla="*/ 454825 w 947551"/>
                    <a:gd name="connsiteY3" fmla="*/ 1970908 h 1970907"/>
                    <a:gd name="connsiteX4" fmla="*/ 795944 w 947551"/>
                    <a:gd name="connsiteY4" fmla="*/ 1212866 h 1970907"/>
                    <a:gd name="connsiteX5" fmla="*/ 947552 w 947551"/>
                    <a:gd name="connsiteY5" fmla="*/ 568531 h 1970907"/>
                    <a:gd name="connsiteX6" fmla="*/ 341119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341119" y="0"/>
                      </a:moveTo>
                      <a:cubicBezTo>
                        <a:pt x="121287" y="0"/>
                        <a:pt x="0" y="53063"/>
                        <a:pt x="0" y="265315"/>
                      </a:cubicBezTo>
                      <a:cubicBezTo>
                        <a:pt x="0" y="587482"/>
                        <a:pt x="227412" y="712559"/>
                        <a:pt x="227412" y="1137062"/>
                      </a:cubicBezTo>
                      <a:cubicBezTo>
                        <a:pt x="227412" y="1296251"/>
                        <a:pt x="-106126" y="1970908"/>
                        <a:pt x="454825" y="1970908"/>
                      </a:cubicBezTo>
                      <a:cubicBezTo>
                        <a:pt x="943762" y="1970908"/>
                        <a:pt x="795944" y="1474391"/>
                        <a:pt x="795944" y="1212866"/>
                      </a:cubicBezTo>
                      <a:cubicBezTo>
                        <a:pt x="795944" y="951342"/>
                        <a:pt x="947552" y="917230"/>
                        <a:pt x="947552" y="568531"/>
                      </a:cubicBezTo>
                      <a:cubicBezTo>
                        <a:pt x="947552" y="322168"/>
                        <a:pt x="560951" y="0"/>
                        <a:pt x="341119" y="0"/>
                      </a:cubicBezTo>
                      <a:close/>
                    </a:path>
                  </a:pathLst>
                </a:custGeom>
                <a:grpFill/>
                <a:ln w="37902" cap="flat">
                  <a:noFill/>
                  <a:prstDash val="solid"/>
                  <a:miter/>
                </a:ln>
              </p:spPr>
              <p:txBody>
                <a:bodyPr rtlCol="0" anchor="ctr"/>
                <a:lstStyle/>
                <a:p>
                  <a:endParaRPr lang="fi-FI"/>
                </a:p>
              </p:txBody>
            </p:sp>
          </p:grpSp>
        </p:grpSp>
        <p:grpSp>
          <p:nvGrpSpPr>
            <p:cNvPr id="1191" name="Ryhmä 1190">
              <a:extLst>
                <a:ext uri="{FF2B5EF4-FFF2-40B4-BE49-F238E27FC236}">
                  <a16:creationId xmlns:a16="http://schemas.microsoft.com/office/drawing/2014/main" id="{FA8A1AF6-1827-5A6E-776B-7984161188A5}"/>
                </a:ext>
              </a:extLst>
            </p:cNvPr>
            <p:cNvGrpSpPr/>
            <p:nvPr/>
          </p:nvGrpSpPr>
          <p:grpSpPr>
            <a:xfrm rot="14441840">
              <a:off x="17062026" y="19252075"/>
              <a:ext cx="1552194" cy="2434316"/>
              <a:chOff x="15324740" y="21096288"/>
              <a:chExt cx="2633344" cy="4129891"/>
            </a:xfrm>
          </p:grpSpPr>
          <p:grpSp>
            <p:nvGrpSpPr>
              <p:cNvPr id="1192" name="Ryhmä 1191">
                <a:extLst>
                  <a:ext uri="{FF2B5EF4-FFF2-40B4-BE49-F238E27FC236}">
                    <a16:creationId xmlns:a16="http://schemas.microsoft.com/office/drawing/2014/main" id="{33A95329-C30F-0C00-E36C-A7EA8E7CEAFC}"/>
                  </a:ext>
                </a:extLst>
              </p:cNvPr>
              <p:cNvGrpSpPr/>
              <p:nvPr/>
            </p:nvGrpSpPr>
            <p:grpSpPr>
              <a:xfrm rot="20921463">
                <a:off x="15324740" y="21096288"/>
                <a:ext cx="1023355" cy="2463634"/>
                <a:chOff x="15324740" y="21096288"/>
                <a:chExt cx="1023355" cy="2463634"/>
              </a:xfrm>
              <a:solidFill>
                <a:srgbClr val="E3D0E0"/>
              </a:solidFill>
            </p:grpSpPr>
            <p:sp>
              <p:nvSpPr>
                <p:cNvPr id="1200" name="Vapaamuotoinen: Muoto 1199">
                  <a:extLst>
                    <a:ext uri="{FF2B5EF4-FFF2-40B4-BE49-F238E27FC236}">
                      <a16:creationId xmlns:a16="http://schemas.microsoft.com/office/drawing/2014/main" id="{A48462F5-E101-2852-AF8B-F264E616B840}"/>
                    </a:ext>
                  </a:extLst>
                </p:cNvPr>
                <p:cNvSpPr/>
                <p:nvPr/>
              </p:nvSpPr>
              <p:spPr>
                <a:xfrm>
                  <a:off x="16006977" y="21096288"/>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201" name="Vapaamuotoinen: Muoto 1200">
                  <a:extLst>
                    <a:ext uri="{FF2B5EF4-FFF2-40B4-BE49-F238E27FC236}">
                      <a16:creationId xmlns:a16="http://schemas.microsoft.com/office/drawing/2014/main" id="{AC6802E4-F74A-6BF0-9DC0-13F2B1E08879}"/>
                    </a:ext>
                  </a:extLst>
                </p:cNvPr>
                <p:cNvSpPr/>
                <p:nvPr/>
              </p:nvSpPr>
              <p:spPr>
                <a:xfrm>
                  <a:off x="15741663" y="21247896"/>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202" name="Vapaamuotoinen: Muoto 1201">
                  <a:extLst>
                    <a:ext uri="{FF2B5EF4-FFF2-40B4-BE49-F238E27FC236}">
                      <a16:creationId xmlns:a16="http://schemas.microsoft.com/office/drawing/2014/main" id="{28C14B25-6E08-FA23-12B8-B85B996BCD4F}"/>
                    </a:ext>
                  </a:extLst>
                </p:cNvPr>
                <p:cNvSpPr/>
                <p:nvPr/>
              </p:nvSpPr>
              <p:spPr>
                <a:xfrm>
                  <a:off x="15552152" y="21399504"/>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203" name="Vapaamuotoinen: Muoto 1202">
                  <a:extLst>
                    <a:ext uri="{FF2B5EF4-FFF2-40B4-BE49-F238E27FC236}">
                      <a16:creationId xmlns:a16="http://schemas.microsoft.com/office/drawing/2014/main" id="{1417E855-E007-28EC-772D-DB5654E5278E}"/>
                    </a:ext>
                  </a:extLst>
                </p:cNvPr>
                <p:cNvSpPr/>
                <p:nvPr/>
              </p:nvSpPr>
              <p:spPr>
                <a:xfrm>
                  <a:off x="15438446" y="21589015"/>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204" name="Vapaamuotoinen: Muoto 1203">
                  <a:extLst>
                    <a:ext uri="{FF2B5EF4-FFF2-40B4-BE49-F238E27FC236}">
                      <a16:creationId xmlns:a16="http://schemas.microsoft.com/office/drawing/2014/main" id="{FD8A10E1-C9AC-25A0-E596-E18E3AD044D8}"/>
                    </a:ext>
                  </a:extLst>
                </p:cNvPr>
                <p:cNvSpPr/>
                <p:nvPr/>
              </p:nvSpPr>
              <p:spPr>
                <a:xfrm>
                  <a:off x="15324740" y="21740623"/>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205" name="Vapaamuotoinen: Muoto 1204">
                  <a:extLst>
                    <a:ext uri="{FF2B5EF4-FFF2-40B4-BE49-F238E27FC236}">
                      <a16:creationId xmlns:a16="http://schemas.microsoft.com/office/drawing/2014/main" id="{F4844B23-8F6A-807B-7573-BBB5A9D615FD}"/>
                    </a:ext>
                  </a:extLst>
                </p:cNvPr>
                <p:cNvSpPr/>
                <p:nvPr/>
              </p:nvSpPr>
              <p:spPr>
                <a:xfrm>
                  <a:off x="15362642" y="21589015"/>
                  <a:ext cx="947551" cy="1970907"/>
                </a:xfrm>
                <a:custGeom>
                  <a:avLst/>
                  <a:gdLst>
                    <a:gd name="connsiteX0" fmla="*/ 606433 w 947551"/>
                    <a:gd name="connsiteY0" fmla="*/ 0 h 1970907"/>
                    <a:gd name="connsiteX1" fmla="*/ 0 w 947551"/>
                    <a:gd name="connsiteY1" fmla="*/ 568531 h 1970907"/>
                    <a:gd name="connsiteX2" fmla="*/ 151608 w 947551"/>
                    <a:gd name="connsiteY2" fmla="*/ 1212866 h 1970907"/>
                    <a:gd name="connsiteX3" fmla="*/ 492727 w 947551"/>
                    <a:gd name="connsiteY3" fmla="*/ 1970908 h 1970907"/>
                    <a:gd name="connsiteX4" fmla="*/ 720139 w 947551"/>
                    <a:gd name="connsiteY4" fmla="*/ 1137062 h 1970907"/>
                    <a:gd name="connsiteX5" fmla="*/ 947552 w 947551"/>
                    <a:gd name="connsiteY5" fmla="*/ 265315 h 1970907"/>
                    <a:gd name="connsiteX6" fmla="*/ 606433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606433" y="0"/>
                      </a:moveTo>
                      <a:cubicBezTo>
                        <a:pt x="386601" y="0"/>
                        <a:pt x="0" y="322168"/>
                        <a:pt x="0" y="568531"/>
                      </a:cubicBezTo>
                      <a:cubicBezTo>
                        <a:pt x="0" y="917230"/>
                        <a:pt x="151608" y="951342"/>
                        <a:pt x="151608" y="1212866"/>
                      </a:cubicBezTo>
                      <a:cubicBezTo>
                        <a:pt x="151608" y="1474391"/>
                        <a:pt x="3790" y="1970908"/>
                        <a:pt x="492727" y="1970908"/>
                      </a:cubicBezTo>
                      <a:cubicBezTo>
                        <a:pt x="1053678" y="1970908"/>
                        <a:pt x="720139" y="1296251"/>
                        <a:pt x="720139" y="1137062"/>
                      </a:cubicBezTo>
                      <a:cubicBezTo>
                        <a:pt x="720139" y="712559"/>
                        <a:pt x="947552" y="587482"/>
                        <a:pt x="947552" y="265315"/>
                      </a:cubicBezTo>
                      <a:cubicBezTo>
                        <a:pt x="947552" y="53063"/>
                        <a:pt x="826265" y="0"/>
                        <a:pt x="606433" y="0"/>
                      </a:cubicBezTo>
                      <a:close/>
                    </a:path>
                  </a:pathLst>
                </a:custGeom>
                <a:grpFill/>
                <a:ln w="37902" cap="flat">
                  <a:noFill/>
                  <a:prstDash val="solid"/>
                  <a:miter/>
                </a:ln>
              </p:spPr>
              <p:txBody>
                <a:bodyPr rtlCol="0" anchor="ctr"/>
                <a:lstStyle/>
                <a:p>
                  <a:endParaRPr lang="fi-FI"/>
                </a:p>
              </p:txBody>
            </p:sp>
          </p:grpSp>
          <p:grpSp>
            <p:nvGrpSpPr>
              <p:cNvPr id="1193" name="Ryhmä 1192">
                <a:extLst>
                  <a:ext uri="{FF2B5EF4-FFF2-40B4-BE49-F238E27FC236}">
                    <a16:creationId xmlns:a16="http://schemas.microsoft.com/office/drawing/2014/main" id="{47A81F38-5BBF-836C-F6F3-E93ED27D7422}"/>
                  </a:ext>
                </a:extLst>
              </p:cNvPr>
              <p:cNvGrpSpPr/>
              <p:nvPr/>
            </p:nvGrpSpPr>
            <p:grpSpPr>
              <a:xfrm rot="910449">
                <a:off x="16934728" y="22762545"/>
                <a:ext cx="1023356" cy="2463634"/>
                <a:chOff x="16651312" y="21968035"/>
                <a:chExt cx="1023356" cy="2463634"/>
              </a:xfrm>
              <a:solidFill>
                <a:srgbClr val="E3D0E0"/>
              </a:solidFill>
            </p:grpSpPr>
            <p:sp>
              <p:nvSpPr>
                <p:cNvPr id="1194" name="Vapaamuotoinen: Muoto 1193">
                  <a:extLst>
                    <a:ext uri="{FF2B5EF4-FFF2-40B4-BE49-F238E27FC236}">
                      <a16:creationId xmlns:a16="http://schemas.microsoft.com/office/drawing/2014/main" id="{F1B4A93E-599F-7A10-AA3D-09CB97F57CA0}"/>
                    </a:ext>
                  </a:extLst>
                </p:cNvPr>
                <p:cNvSpPr/>
                <p:nvPr/>
              </p:nvSpPr>
              <p:spPr>
                <a:xfrm>
                  <a:off x="16651312" y="21968035"/>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195" name="Vapaamuotoinen: Muoto 1194">
                  <a:extLst>
                    <a:ext uri="{FF2B5EF4-FFF2-40B4-BE49-F238E27FC236}">
                      <a16:creationId xmlns:a16="http://schemas.microsoft.com/office/drawing/2014/main" id="{2E840314-4016-D048-95B7-3C4970056347}"/>
                    </a:ext>
                  </a:extLst>
                </p:cNvPr>
                <p:cNvSpPr/>
                <p:nvPr/>
              </p:nvSpPr>
              <p:spPr>
                <a:xfrm>
                  <a:off x="17068235" y="22119644"/>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196" name="Vapaamuotoinen: Muoto 1195">
                  <a:extLst>
                    <a:ext uri="{FF2B5EF4-FFF2-40B4-BE49-F238E27FC236}">
                      <a16:creationId xmlns:a16="http://schemas.microsoft.com/office/drawing/2014/main" id="{C87A2C6A-E137-7E47-9784-B47811F11EB5}"/>
                    </a:ext>
                  </a:extLst>
                </p:cNvPr>
                <p:cNvSpPr/>
                <p:nvPr/>
              </p:nvSpPr>
              <p:spPr>
                <a:xfrm>
                  <a:off x="17295648" y="22271252"/>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197" name="Vapaamuotoinen: Muoto 1196">
                  <a:extLst>
                    <a:ext uri="{FF2B5EF4-FFF2-40B4-BE49-F238E27FC236}">
                      <a16:creationId xmlns:a16="http://schemas.microsoft.com/office/drawing/2014/main" id="{6DC9CD41-3B81-97A2-6492-5C50A99033E9}"/>
                    </a:ext>
                  </a:extLst>
                </p:cNvPr>
                <p:cNvSpPr/>
                <p:nvPr/>
              </p:nvSpPr>
              <p:spPr>
                <a:xfrm>
                  <a:off x="17447256" y="22460762"/>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198" name="Vapaamuotoinen: Muoto 1197">
                  <a:extLst>
                    <a:ext uri="{FF2B5EF4-FFF2-40B4-BE49-F238E27FC236}">
                      <a16:creationId xmlns:a16="http://schemas.microsoft.com/office/drawing/2014/main" id="{32B3CCAE-C646-1D5E-77EB-7296B2710BAC}"/>
                    </a:ext>
                  </a:extLst>
                </p:cNvPr>
                <p:cNvSpPr/>
                <p:nvPr/>
              </p:nvSpPr>
              <p:spPr>
                <a:xfrm>
                  <a:off x="17560962" y="22612371"/>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199" name="Vapaamuotoinen: Muoto 1198">
                  <a:extLst>
                    <a:ext uri="{FF2B5EF4-FFF2-40B4-BE49-F238E27FC236}">
                      <a16:creationId xmlns:a16="http://schemas.microsoft.com/office/drawing/2014/main" id="{118EE4BA-2E41-9828-2B90-AFF18536780E}"/>
                    </a:ext>
                  </a:extLst>
                </p:cNvPr>
                <p:cNvSpPr/>
                <p:nvPr/>
              </p:nvSpPr>
              <p:spPr>
                <a:xfrm>
                  <a:off x="16689214" y="22460762"/>
                  <a:ext cx="947551" cy="1970907"/>
                </a:xfrm>
                <a:custGeom>
                  <a:avLst/>
                  <a:gdLst>
                    <a:gd name="connsiteX0" fmla="*/ 341119 w 947551"/>
                    <a:gd name="connsiteY0" fmla="*/ 0 h 1970907"/>
                    <a:gd name="connsiteX1" fmla="*/ 0 w 947551"/>
                    <a:gd name="connsiteY1" fmla="*/ 265315 h 1970907"/>
                    <a:gd name="connsiteX2" fmla="*/ 227412 w 947551"/>
                    <a:gd name="connsiteY2" fmla="*/ 1137062 h 1970907"/>
                    <a:gd name="connsiteX3" fmla="*/ 454825 w 947551"/>
                    <a:gd name="connsiteY3" fmla="*/ 1970908 h 1970907"/>
                    <a:gd name="connsiteX4" fmla="*/ 795944 w 947551"/>
                    <a:gd name="connsiteY4" fmla="*/ 1212866 h 1970907"/>
                    <a:gd name="connsiteX5" fmla="*/ 947552 w 947551"/>
                    <a:gd name="connsiteY5" fmla="*/ 568531 h 1970907"/>
                    <a:gd name="connsiteX6" fmla="*/ 341119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341119" y="0"/>
                      </a:moveTo>
                      <a:cubicBezTo>
                        <a:pt x="121287" y="0"/>
                        <a:pt x="0" y="53063"/>
                        <a:pt x="0" y="265315"/>
                      </a:cubicBezTo>
                      <a:cubicBezTo>
                        <a:pt x="0" y="587482"/>
                        <a:pt x="227412" y="712559"/>
                        <a:pt x="227412" y="1137062"/>
                      </a:cubicBezTo>
                      <a:cubicBezTo>
                        <a:pt x="227412" y="1296251"/>
                        <a:pt x="-106126" y="1970908"/>
                        <a:pt x="454825" y="1970908"/>
                      </a:cubicBezTo>
                      <a:cubicBezTo>
                        <a:pt x="943762" y="1970908"/>
                        <a:pt x="795944" y="1474391"/>
                        <a:pt x="795944" y="1212866"/>
                      </a:cubicBezTo>
                      <a:cubicBezTo>
                        <a:pt x="795944" y="951342"/>
                        <a:pt x="947552" y="917230"/>
                        <a:pt x="947552" y="568531"/>
                      </a:cubicBezTo>
                      <a:cubicBezTo>
                        <a:pt x="947552" y="322168"/>
                        <a:pt x="560951" y="0"/>
                        <a:pt x="341119" y="0"/>
                      </a:cubicBezTo>
                      <a:close/>
                    </a:path>
                  </a:pathLst>
                </a:custGeom>
                <a:grpFill/>
                <a:ln w="37902" cap="flat">
                  <a:noFill/>
                  <a:prstDash val="solid"/>
                  <a:miter/>
                </a:ln>
              </p:spPr>
              <p:txBody>
                <a:bodyPr rtlCol="0" anchor="ctr"/>
                <a:lstStyle/>
                <a:p>
                  <a:endParaRPr lang="fi-FI"/>
                </a:p>
              </p:txBody>
            </p:sp>
          </p:grpSp>
        </p:grpSp>
      </p:grpSp>
      <p:grpSp>
        <p:nvGrpSpPr>
          <p:cNvPr id="1668" name="Ryhmä 1667">
            <a:extLst>
              <a:ext uri="{FF2B5EF4-FFF2-40B4-BE49-F238E27FC236}">
                <a16:creationId xmlns:a16="http://schemas.microsoft.com/office/drawing/2014/main" id="{EC15B661-1BCE-81E7-523C-6AA688AD94EA}"/>
              </a:ext>
            </a:extLst>
          </p:cNvPr>
          <p:cNvGrpSpPr/>
          <p:nvPr/>
        </p:nvGrpSpPr>
        <p:grpSpPr>
          <a:xfrm>
            <a:off x="5354717" y="34987871"/>
            <a:ext cx="2872017" cy="3482238"/>
            <a:chOff x="5354717" y="34987871"/>
            <a:chExt cx="2872017" cy="3482238"/>
          </a:xfrm>
        </p:grpSpPr>
        <p:grpSp>
          <p:nvGrpSpPr>
            <p:cNvPr id="1280" name="Ryhmä 1279">
              <a:extLst>
                <a:ext uri="{FF2B5EF4-FFF2-40B4-BE49-F238E27FC236}">
                  <a16:creationId xmlns:a16="http://schemas.microsoft.com/office/drawing/2014/main" id="{2C041990-FAA6-CCF1-24F6-DC430B357E99}"/>
                </a:ext>
              </a:extLst>
            </p:cNvPr>
            <p:cNvGrpSpPr/>
            <p:nvPr/>
          </p:nvGrpSpPr>
          <p:grpSpPr>
            <a:xfrm rot="2658069">
              <a:off x="5354717" y="36035793"/>
              <a:ext cx="1552194" cy="2434316"/>
              <a:chOff x="15324740" y="21096288"/>
              <a:chExt cx="2633344" cy="4129891"/>
            </a:xfrm>
          </p:grpSpPr>
          <p:grpSp>
            <p:nvGrpSpPr>
              <p:cNvPr id="1349" name="Ryhmä 1348">
                <a:extLst>
                  <a:ext uri="{FF2B5EF4-FFF2-40B4-BE49-F238E27FC236}">
                    <a16:creationId xmlns:a16="http://schemas.microsoft.com/office/drawing/2014/main" id="{931C2A87-3746-F90B-E9DD-A2632F4C99CB}"/>
                  </a:ext>
                </a:extLst>
              </p:cNvPr>
              <p:cNvGrpSpPr/>
              <p:nvPr/>
            </p:nvGrpSpPr>
            <p:grpSpPr>
              <a:xfrm rot="20921463">
                <a:off x="15324740" y="21096288"/>
                <a:ext cx="1023355" cy="2463634"/>
                <a:chOff x="15324740" y="21096288"/>
                <a:chExt cx="1023355" cy="2463634"/>
              </a:xfrm>
              <a:solidFill>
                <a:srgbClr val="E3D0E0"/>
              </a:solidFill>
            </p:grpSpPr>
            <p:sp>
              <p:nvSpPr>
                <p:cNvPr id="1601" name="Vapaamuotoinen: Muoto 1600">
                  <a:extLst>
                    <a:ext uri="{FF2B5EF4-FFF2-40B4-BE49-F238E27FC236}">
                      <a16:creationId xmlns:a16="http://schemas.microsoft.com/office/drawing/2014/main" id="{094255DC-76AB-5ABA-04B7-E4F7DBF50220}"/>
                    </a:ext>
                  </a:extLst>
                </p:cNvPr>
                <p:cNvSpPr/>
                <p:nvPr/>
              </p:nvSpPr>
              <p:spPr>
                <a:xfrm>
                  <a:off x="16006977" y="21096288"/>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602" name="Vapaamuotoinen: Muoto 1601">
                  <a:extLst>
                    <a:ext uri="{FF2B5EF4-FFF2-40B4-BE49-F238E27FC236}">
                      <a16:creationId xmlns:a16="http://schemas.microsoft.com/office/drawing/2014/main" id="{3BE617B1-D25D-CE70-8B16-D8D32C8A3506}"/>
                    </a:ext>
                  </a:extLst>
                </p:cNvPr>
                <p:cNvSpPr/>
                <p:nvPr/>
              </p:nvSpPr>
              <p:spPr>
                <a:xfrm>
                  <a:off x="15741663" y="21247896"/>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603" name="Vapaamuotoinen: Muoto 1602">
                  <a:extLst>
                    <a:ext uri="{FF2B5EF4-FFF2-40B4-BE49-F238E27FC236}">
                      <a16:creationId xmlns:a16="http://schemas.microsoft.com/office/drawing/2014/main" id="{B3F1058B-EB27-E3AB-6D42-BA1E37A4BC2F}"/>
                    </a:ext>
                  </a:extLst>
                </p:cNvPr>
                <p:cNvSpPr/>
                <p:nvPr/>
              </p:nvSpPr>
              <p:spPr>
                <a:xfrm>
                  <a:off x="15552152" y="21399504"/>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604" name="Vapaamuotoinen: Muoto 1603">
                  <a:extLst>
                    <a:ext uri="{FF2B5EF4-FFF2-40B4-BE49-F238E27FC236}">
                      <a16:creationId xmlns:a16="http://schemas.microsoft.com/office/drawing/2014/main" id="{51CE1FD2-BBB9-5C41-F943-94E4D78CB302}"/>
                    </a:ext>
                  </a:extLst>
                </p:cNvPr>
                <p:cNvSpPr/>
                <p:nvPr/>
              </p:nvSpPr>
              <p:spPr>
                <a:xfrm>
                  <a:off x="15438446" y="21589015"/>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605" name="Vapaamuotoinen: Muoto 1604">
                  <a:extLst>
                    <a:ext uri="{FF2B5EF4-FFF2-40B4-BE49-F238E27FC236}">
                      <a16:creationId xmlns:a16="http://schemas.microsoft.com/office/drawing/2014/main" id="{2B9B783A-8747-DA99-3AF0-2E1EB4A362F4}"/>
                    </a:ext>
                  </a:extLst>
                </p:cNvPr>
                <p:cNvSpPr/>
                <p:nvPr/>
              </p:nvSpPr>
              <p:spPr>
                <a:xfrm>
                  <a:off x="15324740" y="21740623"/>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606" name="Vapaamuotoinen: Muoto 1605">
                  <a:extLst>
                    <a:ext uri="{FF2B5EF4-FFF2-40B4-BE49-F238E27FC236}">
                      <a16:creationId xmlns:a16="http://schemas.microsoft.com/office/drawing/2014/main" id="{4BAF6DA5-8259-0C6D-3FFC-16911A5ABC13}"/>
                    </a:ext>
                  </a:extLst>
                </p:cNvPr>
                <p:cNvSpPr/>
                <p:nvPr/>
              </p:nvSpPr>
              <p:spPr>
                <a:xfrm>
                  <a:off x="15362642" y="21589015"/>
                  <a:ext cx="947551" cy="1970907"/>
                </a:xfrm>
                <a:custGeom>
                  <a:avLst/>
                  <a:gdLst>
                    <a:gd name="connsiteX0" fmla="*/ 606433 w 947551"/>
                    <a:gd name="connsiteY0" fmla="*/ 0 h 1970907"/>
                    <a:gd name="connsiteX1" fmla="*/ 0 w 947551"/>
                    <a:gd name="connsiteY1" fmla="*/ 568531 h 1970907"/>
                    <a:gd name="connsiteX2" fmla="*/ 151608 w 947551"/>
                    <a:gd name="connsiteY2" fmla="*/ 1212866 h 1970907"/>
                    <a:gd name="connsiteX3" fmla="*/ 492727 w 947551"/>
                    <a:gd name="connsiteY3" fmla="*/ 1970908 h 1970907"/>
                    <a:gd name="connsiteX4" fmla="*/ 720139 w 947551"/>
                    <a:gd name="connsiteY4" fmla="*/ 1137062 h 1970907"/>
                    <a:gd name="connsiteX5" fmla="*/ 947552 w 947551"/>
                    <a:gd name="connsiteY5" fmla="*/ 265315 h 1970907"/>
                    <a:gd name="connsiteX6" fmla="*/ 606433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606433" y="0"/>
                      </a:moveTo>
                      <a:cubicBezTo>
                        <a:pt x="386601" y="0"/>
                        <a:pt x="0" y="322168"/>
                        <a:pt x="0" y="568531"/>
                      </a:cubicBezTo>
                      <a:cubicBezTo>
                        <a:pt x="0" y="917230"/>
                        <a:pt x="151608" y="951342"/>
                        <a:pt x="151608" y="1212866"/>
                      </a:cubicBezTo>
                      <a:cubicBezTo>
                        <a:pt x="151608" y="1474391"/>
                        <a:pt x="3790" y="1970908"/>
                        <a:pt x="492727" y="1970908"/>
                      </a:cubicBezTo>
                      <a:cubicBezTo>
                        <a:pt x="1053678" y="1970908"/>
                        <a:pt x="720139" y="1296251"/>
                        <a:pt x="720139" y="1137062"/>
                      </a:cubicBezTo>
                      <a:cubicBezTo>
                        <a:pt x="720139" y="712559"/>
                        <a:pt x="947552" y="587482"/>
                        <a:pt x="947552" y="265315"/>
                      </a:cubicBezTo>
                      <a:cubicBezTo>
                        <a:pt x="947552" y="53063"/>
                        <a:pt x="826265" y="0"/>
                        <a:pt x="606433" y="0"/>
                      </a:cubicBezTo>
                      <a:close/>
                    </a:path>
                  </a:pathLst>
                </a:custGeom>
                <a:grpFill/>
                <a:ln w="37902" cap="flat">
                  <a:noFill/>
                  <a:prstDash val="solid"/>
                  <a:miter/>
                </a:ln>
              </p:spPr>
              <p:txBody>
                <a:bodyPr rtlCol="0" anchor="ctr"/>
                <a:lstStyle/>
                <a:p>
                  <a:endParaRPr lang="fi-FI"/>
                </a:p>
              </p:txBody>
            </p:sp>
          </p:grpSp>
          <p:grpSp>
            <p:nvGrpSpPr>
              <p:cNvPr id="1350" name="Ryhmä 1349">
                <a:extLst>
                  <a:ext uri="{FF2B5EF4-FFF2-40B4-BE49-F238E27FC236}">
                    <a16:creationId xmlns:a16="http://schemas.microsoft.com/office/drawing/2014/main" id="{A2F8D7FD-B8CE-42CC-B1D4-7CBCD4CCC3B9}"/>
                  </a:ext>
                </a:extLst>
              </p:cNvPr>
              <p:cNvGrpSpPr/>
              <p:nvPr/>
            </p:nvGrpSpPr>
            <p:grpSpPr>
              <a:xfrm rot="910449">
                <a:off x="16934728" y="22762545"/>
                <a:ext cx="1023356" cy="2463634"/>
                <a:chOff x="16651312" y="21968035"/>
                <a:chExt cx="1023356" cy="2463634"/>
              </a:xfrm>
              <a:solidFill>
                <a:srgbClr val="E3D0E0"/>
              </a:solidFill>
            </p:grpSpPr>
            <p:sp>
              <p:nvSpPr>
                <p:cNvPr id="1351" name="Vapaamuotoinen: Muoto 1350">
                  <a:extLst>
                    <a:ext uri="{FF2B5EF4-FFF2-40B4-BE49-F238E27FC236}">
                      <a16:creationId xmlns:a16="http://schemas.microsoft.com/office/drawing/2014/main" id="{52EB327F-397E-F641-8AF5-1FA45A046A3C}"/>
                    </a:ext>
                  </a:extLst>
                </p:cNvPr>
                <p:cNvSpPr/>
                <p:nvPr/>
              </p:nvSpPr>
              <p:spPr>
                <a:xfrm>
                  <a:off x="16651312" y="21968035"/>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352" name="Vapaamuotoinen: Muoto 1351">
                  <a:extLst>
                    <a:ext uri="{FF2B5EF4-FFF2-40B4-BE49-F238E27FC236}">
                      <a16:creationId xmlns:a16="http://schemas.microsoft.com/office/drawing/2014/main" id="{BBE7DDF3-F0D4-DF33-AC82-AD26403E485B}"/>
                    </a:ext>
                  </a:extLst>
                </p:cNvPr>
                <p:cNvSpPr/>
                <p:nvPr/>
              </p:nvSpPr>
              <p:spPr>
                <a:xfrm>
                  <a:off x="17068235" y="22119644"/>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353" name="Vapaamuotoinen: Muoto 1352">
                  <a:extLst>
                    <a:ext uri="{FF2B5EF4-FFF2-40B4-BE49-F238E27FC236}">
                      <a16:creationId xmlns:a16="http://schemas.microsoft.com/office/drawing/2014/main" id="{D0A0B971-366A-AF8B-E0EF-E295EA3156E0}"/>
                    </a:ext>
                  </a:extLst>
                </p:cNvPr>
                <p:cNvSpPr/>
                <p:nvPr/>
              </p:nvSpPr>
              <p:spPr>
                <a:xfrm>
                  <a:off x="17295648" y="22271252"/>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354" name="Vapaamuotoinen: Muoto 1353">
                  <a:extLst>
                    <a:ext uri="{FF2B5EF4-FFF2-40B4-BE49-F238E27FC236}">
                      <a16:creationId xmlns:a16="http://schemas.microsoft.com/office/drawing/2014/main" id="{F930E5A2-E4EA-CDC7-8AC8-05734304D78B}"/>
                    </a:ext>
                  </a:extLst>
                </p:cNvPr>
                <p:cNvSpPr/>
                <p:nvPr/>
              </p:nvSpPr>
              <p:spPr>
                <a:xfrm>
                  <a:off x="17447256" y="22460762"/>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375" name="Vapaamuotoinen: Muoto 1374">
                  <a:extLst>
                    <a:ext uri="{FF2B5EF4-FFF2-40B4-BE49-F238E27FC236}">
                      <a16:creationId xmlns:a16="http://schemas.microsoft.com/office/drawing/2014/main" id="{7AFFA8AA-F151-4A05-23B9-8934CA971254}"/>
                    </a:ext>
                  </a:extLst>
                </p:cNvPr>
                <p:cNvSpPr/>
                <p:nvPr/>
              </p:nvSpPr>
              <p:spPr>
                <a:xfrm>
                  <a:off x="17560962" y="22612371"/>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600" name="Vapaamuotoinen: Muoto 1599">
                  <a:extLst>
                    <a:ext uri="{FF2B5EF4-FFF2-40B4-BE49-F238E27FC236}">
                      <a16:creationId xmlns:a16="http://schemas.microsoft.com/office/drawing/2014/main" id="{91342BD6-D6D4-71BF-9429-567210DA4261}"/>
                    </a:ext>
                  </a:extLst>
                </p:cNvPr>
                <p:cNvSpPr/>
                <p:nvPr/>
              </p:nvSpPr>
              <p:spPr>
                <a:xfrm>
                  <a:off x="16689214" y="22460762"/>
                  <a:ext cx="947551" cy="1970907"/>
                </a:xfrm>
                <a:custGeom>
                  <a:avLst/>
                  <a:gdLst>
                    <a:gd name="connsiteX0" fmla="*/ 341119 w 947551"/>
                    <a:gd name="connsiteY0" fmla="*/ 0 h 1970907"/>
                    <a:gd name="connsiteX1" fmla="*/ 0 w 947551"/>
                    <a:gd name="connsiteY1" fmla="*/ 265315 h 1970907"/>
                    <a:gd name="connsiteX2" fmla="*/ 227412 w 947551"/>
                    <a:gd name="connsiteY2" fmla="*/ 1137062 h 1970907"/>
                    <a:gd name="connsiteX3" fmla="*/ 454825 w 947551"/>
                    <a:gd name="connsiteY3" fmla="*/ 1970908 h 1970907"/>
                    <a:gd name="connsiteX4" fmla="*/ 795944 w 947551"/>
                    <a:gd name="connsiteY4" fmla="*/ 1212866 h 1970907"/>
                    <a:gd name="connsiteX5" fmla="*/ 947552 w 947551"/>
                    <a:gd name="connsiteY5" fmla="*/ 568531 h 1970907"/>
                    <a:gd name="connsiteX6" fmla="*/ 341119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341119" y="0"/>
                      </a:moveTo>
                      <a:cubicBezTo>
                        <a:pt x="121287" y="0"/>
                        <a:pt x="0" y="53063"/>
                        <a:pt x="0" y="265315"/>
                      </a:cubicBezTo>
                      <a:cubicBezTo>
                        <a:pt x="0" y="587482"/>
                        <a:pt x="227412" y="712559"/>
                        <a:pt x="227412" y="1137062"/>
                      </a:cubicBezTo>
                      <a:cubicBezTo>
                        <a:pt x="227412" y="1296251"/>
                        <a:pt x="-106126" y="1970908"/>
                        <a:pt x="454825" y="1970908"/>
                      </a:cubicBezTo>
                      <a:cubicBezTo>
                        <a:pt x="943762" y="1970908"/>
                        <a:pt x="795944" y="1474391"/>
                        <a:pt x="795944" y="1212866"/>
                      </a:cubicBezTo>
                      <a:cubicBezTo>
                        <a:pt x="795944" y="951342"/>
                        <a:pt x="947552" y="917230"/>
                        <a:pt x="947552" y="568531"/>
                      </a:cubicBezTo>
                      <a:cubicBezTo>
                        <a:pt x="947552" y="322168"/>
                        <a:pt x="560951" y="0"/>
                        <a:pt x="341119" y="0"/>
                      </a:cubicBezTo>
                      <a:close/>
                    </a:path>
                  </a:pathLst>
                </a:custGeom>
                <a:grpFill/>
                <a:ln w="37902" cap="flat">
                  <a:noFill/>
                  <a:prstDash val="solid"/>
                  <a:miter/>
                </a:ln>
              </p:spPr>
              <p:txBody>
                <a:bodyPr rtlCol="0" anchor="ctr"/>
                <a:lstStyle/>
                <a:p>
                  <a:endParaRPr lang="fi-FI"/>
                </a:p>
              </p:txBody>
            </p:sp>
          </p:grpSp>
        </p:grpSp>
        <p:grpSp>
          <p:nvGrpSpPr>
            <p:cNvPr id="1281" name="Ryhmä 1280">
              <a:extLst>
                <a:ext uri="{FF2B5EF4-FFF2-40B4-BE49-F238E27FC236}">
                  <a16:creationId xmlns:a16="http://schemas.microsoft.com/office/drawing/2014/main" id="{7B8A9774-A26D-384D-07F3-25D4B3D38D3B}"/>
                </a:ext>
              </a:extLst>
            </p:cNvPr>
            <p:cNvGrpSpPr/>
            <p:nvPr/>
          </p:nvGrpSpPr>
          <p:grpSpPr>
            <a:xfrm rot="2658069">
              <a:off x="6674540" y="34987871"/>
              <a:ext cx="1552194" cy="2434316"/>
              <a:chOff x="15324740" y="21096288"/>
              <a:chExt cx="2633344" cy="4129891"/>
            </a:xfrm>
          </p:grpSpPr>
          <p:grpSp>
            <p:nvGrpSpPr>
              <p:cNvPr id="1282" name="Ryhmä 1281">
                <a:extLst>
                  <a:ext uri="{FF2B5EF4-FFF2-40B4-BE49-F238E27FC236}">
                    <a16:creationId xmlns:a16="http://schemas.microsoft.com/office/drawing/2014/main" id="{38D66477-8A59-D368-AE8B-F63E999AB504}"/>
                  </a:ext>
                </a:extLst>
              </p:cNvPr>
              <p:cNvGrpSpPr/>
              <p:nvPr/>
            </p:nvGrpSpPr>
            <p:grpSpPr>
              <a:xfrm rot="20921463">
                <a:off x="15324740" y="21096288"/>
                <a:ext cx="1023355" cy="2463634"/>
                <a:chOff x="15324740" y="21096288"/>
                <a:chExt cx="1023355" cy="2463634"/>
              </a:xfrm>
              <a:solidFill>
                <a:srgbClr val="E3D0E0"/>
              </a:solidFill>
            </p:grpSpPr>
            <p:sp>
              <p:nvSpPr>
                <p:cNvPr id="1311" name="Vapaamuotoinen: Muoto 1310">
                  <a:extLst>
                    <a:ext uri="{FF2B5EF4-FFF2-40B4-BE49-F238E27FC236}">
                      <a16:creationId xmlns:a16="http://schemas.microsoft.com/office/drawing/2014/main" id="{34DC549E-C384-E007-FB93-EC40EBD293FF}"/>
                    </a:ext>
                  </a:extLst>
                </p:cNvPr>
                <p:cNvSpPr/>
                <p:nvPr/>
              </p:nvSpPr>
              <p:spPr>
                <a:xfrm>
                  <a:off x="16006977" y="21096288"/>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344" name="Vapaamuotoinen: Muoto 1343">
                  <a:extLst>
                    <a:ext uri="{FF2B5EF4-FFF2-40B4-BE49-F238E27FC236}">
                      <a16:creationId xmlns:a16="http://schemas.microsoft.com/office/drawing/2014/main" id="{4EF3FD85-957F-9FBC-237F-9E9E56625C59}"/>
                    </a:ext>
                  </a:extLst>
                </p:cNvPr>
                <p:cNvSpPr/>
                <p:nvPr/>
              </p:nvSpPr>
              <p:spPr>
                <a:xfrm>
                  <a:off x="15741663" y="21247896"/>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345" name="Vapaamuotoinen: Muoto 1344">
                  <a:extLst>
                    <a:ext uri="{FF2B5EF4-FFF2-40B4-BE49-F238E27FC236}">
                      <a16:creationId xmlns:a16="http://schemas.microsoft.com/office/drawing/2014/main" id="{8030E04D-6FFC-18EB-162A-C65297D3C8B3}"/>
                    </a:ext>
                  </a:extLst>
                </p:cNvPr>
                <p:cNvSpPr/>
                <p:nvPr/>
              </p:nvSpPr>
              <p:spPr>
                <a:xfrm>
                  <a:off x="15552152" y="21399504"/>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346" name="Vapaamuotoinen: Muoto 1345">
                  <a:extLst>
                    <a:ext uri="{FF2B5EF4-FFF2-40B4-BE49-F238E27FC236}">
                      <a16:creationId xmlns:a16="http://schemas.microsoft.com/office/drawing/2014/main" id="{713DBB6C-66CF-D695-CD7E-867CBB00D9F6}"/>
                    </a:ext>
                  </a:extLst>
                </p:cNvPr>
                <p:cNvSpPr/>
                <p:nvPr/>
              </p:nvSpPr>
              <p:spPr>
                <a:xfrm>
                  <a:off x="15438446" y="21589015"/>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347" name="Vapaamuotoinen: Muoto 1346">
                  <a:extLst>
                    <a:ext uri="{FF2B5EF4-FFF2-40B4-BE49-F238E27FC236}">
                      <a16:creationId xmlns:a16="http://schemas.microsoft.com/office/drawing/2014/main" id="{8EC812E4-D259-4CD5-1AD7-83BB00A9785D}"/>
                    </a:ext>
                  </a:extLst>
                </p:cNvPr>
                <p:cNvSpPr/>
                <p:nvPr/>
              </p:nvSpPr>
              <p:spPr>
                <a:xfrm>
                  <a:off x="15324740" y="21740623"/>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348" name="Vapaamuotoinen: Muoto 1347">
                  <a:extLst>
                    <a:ext uri="{FF2B5EF4-FFF2-40B4-BE49-F238E27FC236}">
                      <a16:creationId xmlns:a16="http://schemas.microsoft.com/office/drawing/2014/main" id="{35463B34-CAC7-02F1-F81D-359212B07682}"/>
                    </a:ext>
                  </a:extLst>
                </p:cNvPr>
                <p:cNvSpPr/>
                <p:nvPr/>
              </p:nvSpPr>
              <p:spPr>
                <a:xfrm>
                  <a:off x="15362642" y="21589015"/>
                  <a:ext cx="947551" cy="1970907"/>
                </a:xfrm>
                <a:custGeom>
                  <a:avLst/>
                  <a:gdLst>
                    <a:gd name="connsiteX0" fmla="*/ 606433 w 947551"/>
                    <a:gd name="connsiteY0" fmla="*/ 0 h 1970907"/>
                    <a:gd name="connsiteX1" fmla="*/ 0 w 947551"/>
                    <a:gd name="connsiteY1" fmla="*/ 568531 h 1970907"/>
                    <a:gd name="connsiteX2" fmla="*/ 151608 w 947551"/>
                    <a:gd name="connsiteY2" fmla="*/ 1212866 h 1970907"/>
                    <a:gd name="connsiteX3" fmla="*/ 492727 w 947551"/>
                    <a:gd name="connsiteY3" fmla="*/ 1970908 h 1970907"/>
                    <a:gd name="connsiteX4" fmla="*/ 720139 w 947551"/>
                    <a:gd name="connsiteY4" fmla="*/ 1137062 h 1970907"/>
                    <a:gd name="connsiteX5" fmla="*/ 947552 w 947551"/>
                    <a:gd name="connsiteY5" fmla="*/ 265315 h 1970907"/>
                    <a:gd name="connsiteX6" fmla="*/ 606433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606433" y="0"/>
                      </a:moveTo>
                      <a:cubicBezTo>
                        <a:pt x="386601" y="0"/>
                        <a:pt x="0" y="322168"/>
                        <a:pt x="0" y="568531"/>
                      </a:cubicBezTo>
                      <a:cubicBezTo>
                        <a:pt x="0" y="917230"/>
                        <a:pt x="151608" y="951342"/>
                        <a:pt x="151608" y="1212866"/>
                      </a:cubicBezTo>
                      <a:cubicBezTo>
                        <a:pt x="151608" y="1474391"/>
                        <a:pt x="3790" y="1970908"/>
                        <a:pt x="492727" y="1970908"/>
                      </a:cubicBezTo>
                      <a:cubicBezTo>
                        <a:pt x="1053678" y="1970908"/>
                        <a:pt x="720139" y="1296251"/>
                        <a:pt x="720139" y="1137062"/>
                      </a:cubicBezTo>
                      <a:cubicBezTo>
                        <a:pt x="720139" y="712559"/>
                        <a:pt x="947552" y="587482"/>
                        <a:pt x="947552" y="265315"/>
                      </a:cubicBezTo>
                      <a:cubicBezTo>
                        <a:pt x="947552" y="53063"/>
                        <a:pt x="826265" y="0"/>
                        <a:pt x="606433" y="0"/>
                      </a:cubicBezTo>
                      <a:close/>
                    </a:path>
                  </a:pathLst>
                </a:custGeom>
                <a:grpFill/>
                <a:ln w="37902" cap="flat">
                  <a:noFill/>
                  <a:prstDash val="solid"/>
                  <a:miter/>
                </a:ln>
              </p:spPr>
              <p:txBody>
                <a:bodyPr rtlCol="0" anchor="ctr"/>
                <a:lstStyle/>
                <a:p>
                  <a:endParaRPr lang="fi-FI"/>
                </a:p>
              </p:txBody>
            </p:sp>
          </p:grpSp>
          <p:grpSp>
            <p:nvGrpSpPr>
              <p:cNvPr id="1284" name="Ryhmä 1283">
                <a:extLst>
                  <a:ext uri="{FF2B5EF4-FFF2-40B4-BE49-F238E27FC236}">
                    <a16:creationId xmlns:a16="http://schemas.microsoft.com/office/drawing/2014/main" id="{F0559A83-56A3-E0F4-841E-19B1CE5EE57C}"/>
                  </a:ext>
                </a:extLst>
              </p:cNvPr>
              <p:cNvGrpSpPr/>
              <p:nvPr/>
            </p:nvGrpSpPr>
            <p:grpSpPr>
              <a:xfrm rot="910449">
                <a:off x="16934728" y="22762545"/>
                <a:ext cx="1023356" cy="2463634"/>
                <a:chOff x="16651312" y="21968035"/>
                <a:chExt cx="1023356" cy="2463634"/>
              </a:xfrm>
              <a:solidFill>
                <a:srgbClr val="E3D0E0"/>
              </a:solidFill>
            </p:grpSpPr>
            <p:sp>
              <p:nvSpPr>
                <p:cNvPr id="1285" name="Vapaamuotoinen: Muoto 1284">
                  <a:extLst>
                    <a:ext uri="{FF2B5EF4-FFF2-40B4-BE49-F238E27FC236}">
                      <a16:creationId xmlns:a16="http://schemas.microsoft.com/office/drawing/2014/main" id="{B8F6DBDB-9035-4C2B-BC4F-F4A4F9122AA1}"/>
                    </a:ext>
                  </a:extLst>
                </p:cNvPr>
                <p:cNvSpPr/>
                <p:nvPr/>
              </p:nvSpPr>
              <p:spPr>
                <a:xfrm>
                  <a:off x="16651312" y="21968035"/>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286" name="Vapaamuotoinen: Muoto 1285">
                  <a:extLst>
                    <a:ext uri="{FF2B5EF4-FFF2-40B4-BE49-F238E27FC236}">
                      <a16:creationId xmlns:a16="http://schemas.microsoft.com/office/drawing/2014/main" id="{CB70CEB1-1D4D-00BF-B76D-4A0A293A2A5A}"/>
                    </a:ext>
                  </a:extLst>
                </p:cNvPr>
                <p:cNvSpPr/>
                <p:nvPr/>
              </p:nvSpPr>
              <p:spPr>
                <a:xfrm>
                  <a:off x="17068235" y="22119644"/>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287" name="Vapaamuotoinen: Muoto 1286">
                  <a:extLst>
                    <a:ext uri="{FF2B5EF4-FFF2-40B4-BE49-F238E27FC236}">
                      <a16:creationId xmlns:a16="http://schemas.microsoft.com/office/drawing/2014/main" id="{B1032FF4-C365-0A12-2170-E4F2CCF50289}"/>
                    </a:ext>
                  </a:extLst>
                </p:cNvPr>
                <p:cNvSpPr/>
                <p:nvPr/>
              </p:nvSpPr>
              <p:spPr>
                <a:xfrm>
                  <a:off x="17295648" y="22271252"/>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308" name="Vapaamuotoinen: Muoto 1307">
                  <a:extLst>
                    <a:ext uri="{FF2B5EF4-FFF2-40B4-BE49-F238E27FC236}">
                      <a16:creationId xmlns:a16="http://schemas.microsoft.com/office/drawing/2014/main" id="{E4CD9711-BDAD-4BED-9B05-082022FEDF9B}"/>
                    </a:ext>
                  </a:extLst>
                </p:cNvPr>
                <p:cNvSpPr/>
                <p:nvPr/>
              </p:nvSpPr>
              <p:spPr>
                <a:xfrm>
                  <a:off x="17447256" y="22460762"/>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309" name="Vapaamuotoinen: Muoto 1308">
                  <a:extLst>
                    <a:ext uri="{FF2B5EF4-FFF2-40B4-BE49-F238E27FC236}">
                      <a16:creationId xmlns:a16="http://schemas.microsoft.com/office/drawing/2014/main" id="{659FC1F5-3A98-D132-14E7-4571EA0D3756}"/>
                    </a:ext>
                  </a:extLst>
                </p:cNvPr>
                <p:cNvSpPr/>
                <p:nvPr/>
              </p:nvSpPr>
              <p:spPr>
                <a:xfrm>
                  <a:off x="17560962" y="22612371"/>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310" name="Vapaamuotoinen: Muoto 1309">
                  <a:extLst>
                    <a:ext uri="{FF2B5EF4-FFF2-40B4-BE49-F238E27FC236}">
                      <a16:creationId xmlns:a16="http://schemas.microsoft.com/office/drawing/2014/main" id="{891391B1-FF8A-B20B-B931-51AAA39B31DF}"/>
                    </a:ext>
                  </a:extLst>
                </p:cNvPr>
                <p:cNvSpPr/>
                <p:nvPr/>
              </p:nvSpPr>
              <p:spPr>
                <a:xfrm>
                  <a:off x="16689214" y="22460762"/>
                  <a:ext cx="947551" cy="1970907"/>
                </a:xfrm>
                <a:custGeom>
                  <a:avLst/>
                  <a:gdLst>
                    <a:gd name="connsiteX0" fmla="*/ 341119 w 947551"/>
                    <a:gd name="connsiteY0" fmla="*/ 0 h 1970907"/>
                    <a:gd name="connsiteX1" fmla="*/ 0 w 947551"/>
                    <a:gd name="connsiteY1" fmla="*/ 265315 h 1970907"/>
                    <a:gd name="connsiteX2" fmla="*/ 227412 w 947551"/>
                    <a:gd name="connsiteY2" fmla="*/ 1137062 h 1970907"/>
                    <a:gd name="connsiteX3" fmla="*/ 454825 w 947551"/>
                    <a:gd name="connsiteY3" fmla="*/ 1970908 h 1970907"/>
                    <a:gd name="connsiteX4" fmla="*/ 795944 w 947551"/>
                    <a:gd name="connsiteY4" fmla="*/ 1212866 h 1970907"/>
                    <a:gd name="connsiteX5" fmla="*/ 947552 w 947551"/>
                    <a:gd name="connsiteY5" fmla="*/ 568531 h 1970907"/>
                    <a:gd name="connsiteX6" fmla="*/ 341119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341119" y="0"/>
                      </a:moveTo>
                      <a:cubicBezTo>
                        <a:pt x="121287" y="0"/>
                        <a:pt x="0" y="53063"/>
                        <a:pt x="0" y="265315"/>
                      </a:cubicBezTo>
                      <a:cubicBezTo>
                        <a:pt x="0" y="587482"/>
                        <a:pt x="227412" y="712559"/>
                        <a:pt x="227412" y="1137062"/>
                      </a:cubicBezTo>
                      <a:cubicBezTo>
                        <a:pt x="227412" y="1296251"/>
                        <a:pt x="-106126" y="1970908"/>
                        <a:pt x="454825" y="1970908"/>
                      </a:cubicBezTo>
                      <a:cubicBezTo>
                        <a:pt x="943762" y="1970908"/>
                        <a:pt x="795944" y="1474391"/>
                        <a:pt x="795944" y="1212866"/>
                      </a:cubicBezTo>
                      <a:cubicBezTo>
                        <a:pt x="795944" y="951342"/>
                        <a:pt x="947552" y="917230"/>
                        <a:pt x="947552" y="568531"/>
                      </a:cubicBezTo>
                      <a:cubicBezTo>
                        <a:pt x="947552" y="322168"/>
                        <a:pt x="560951" y="0"/>
                        <a:pt x="341119" y="0"/>
                      </a:cubicBezTo>
                      <a:close/>
                    </a:path>
                  </a:pathLst>
                </a:custGeom>
                <a:grpFill/>
                <a:ln w="37902" cap="flat">
                  <a:noFill/>
                  <a:prstDash val="solid"/>
                  <a:miter/>
                </a:ln>
              </p:spPr>
              <p:txBody>
                <a:bodyPr rtlCol="0" anchor="ctr"/>
                <a:lstStyle/>
                <a:p>
                  <a:endParaRPr lang="fi-FI"/>
                </a:p>
              </p:txBody>
            </p:sp>
          </p:grpSp>
        </p:grpSp>
      </p:grpSp>
      <p:grpSp>
        <p:nvGrpSpPr>
          <p:cNvPr id="1667" name="Ryhmä 1666">
            <a:extLst>
              <a:ext uri="{FF2B5EF4-FFF2-40B4-BE49-F238E27FC236}">
                <a16:creationId xmlns:a16="http://schemas.microsoft.com/office/drawing/2014/main" id="{624E8F54-196A-878D-46BC-BCC722CE2E6B}"/>
              </a:ext>
            </a:extLst>
          </p:cNvPr>
          <p:cNvGrpSpPr/>
          <p:nvPr/>
        </p:nvGrpSpPr>
        <p:grpSpPr>
          <a:xfrm>
            <a:off x="16452666" y="34987871"/>
            <a:ext cx="2872017" cy="3482238"/>
            <a:chOff x="16587760" y="34987871"/>
            <a:chExt cx="2872017" cy="3482238"/>
          </a:xfrm>
        </p:grpSpPr>
        <p:grpSp>
          <p:nvGrpSpPr>
            <p:cNvPr id="1670" name="Ryhmä 1669">
              <a:extLst>
                <a:ext uri="{FF2B5EF4-FFF2-40B4-BE49-F238E27FC236}">
                  <a16:creationId xmlns:a16="http://schemas.microsoft.com/office/drawing/2014/main" id="{5EC2CE26-7CAD-DF02-2B9E-479C4EB157B4}"/>
                </a:ext>
              </a:extLst>
            </p:cNvPr>
            <p:cNvGrpSpPr/>
            <p:nvPr/>
          </p:nvGrpSpPr>
          <p:grpSpPr>
            <a:xfrm rot="2658069">
              <a:off x="16587760" y="36035793"/>
              <a:ext cx="1552194" cy="2434316"/>
              <a:chOff x="15324740" y="21096288"/>
              <a:chExt cx="2633344" cy="4129891"/>
            </a:xfrm>
          </p:grpSpPr>
          <p:grpSp>
            <p:nvGrpSpPr>
              <p:cNvPr id="1686" name="Ryhmä 1685">
                <a:extLst>
                  <a:ext uri="{FF2B5EF4-FFF2-40B4-BE49-F238E27FC236}">
                    <a16:creationId xmlns:a16="http://schemas.microsoft.com/office/drawing/2014/main" id="{C1AC965D-D6ED-75CE-DC64-03021A6F0A95}"/>
                  </a:ext>
                </a:extLst>
              </p:cNvPr>
              <p:cNvGrpSpPr/>
              <p:nvPr/>
            </p:nvGrpSpPr>
            <p:grpSpPr>
              <a:xfrm rot="20921463">
                <a:off x="15324740" y="21096288"/>
                <a:ext cx="1023355" cy="2463634"/>
                <a:chOff x="15324740" y="21096288"/>
                <a:chExt cx="1023355" cy="2463634"/>
              </a:xfrm>
              <a:solidFill>
                <a:srgbClr val="E3D0E0"/>
              </a:solidFill>
            </p:grpSpPr>
            <p:sp>
              <p:nvSpPr>
                <p:cNvPr id="1694" name="Vapaamuotoinen: Muoto 1693">
                  <a:extLst>
                    <a:ext uri="{FF2B5EF4-FFF2-40B4-BE49-F238E27FC236}">
                      <a16:creationId xmlns:a16="http://schemas.microsoft.com/office/drawing/2014/main" id="{B7A5E579-DA0C-CE4A-FE06-76F1EA2CFDE3}"/>
                    </a:ext>
                  </a:extLst>
                </p:cNvPr>
                <p:cNvSpPr/>
                <p:nvPr/>
              </p:nvSpPr>
              <p:spPr>
                <a:xfrm>
                  <a:off x="16006977" y="21096288"/>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695" name="Vapaamuotoinen: Muoto 1694">
                  <a:extLst>
                    <a:ext uri="{FF2B5EF4-FFF2-40B4-BE49-F238E27FC236}">
                      <a16:creationId xmlns:a16="http://schemas.microsoft.com/office/drawing/2014/main" id="{49862725-70F5-F6CC-8299-B318C31E637D}"/>
                    </a:ext>
                  </a:extLst>
                </p:cNvPr>
                <p:cNvSpPr/>
                <p:nvPr/>
              </p:nvSpPr>
              <p:spPr>
                <a:xfrm>
                  <a:off x="15741663" y="21247896"/>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696" name="Vapaamuotoinen: Muoto 1695">
                  <a:extLst>
                    <a:ext uri="{FF2B5EF4-FFF2-40B4-BE49-F238E27FC236}">
                      <a16:creationId xmlns:a16="http://schemas.microsoft.com/office/drawing/2014/main" id="{CB4B5632-3DC8-95E0-D127-E10A1FA52184}"/>
                    </a:ext>
                  </a:extLst>
                </p:cNvPr>
                <p:cNvSpPr/>
                <p:nvPr/>
              </p:nvSpPr>
              <p:spPr>
                <a:xfrm>
                  <a:off x="15552152" y="21399504"/>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697" name="Vapaamuotoinen: Muoto 1696">
                  <a:extLst>
                    <a:ext uri="{FF2B5EF4-FFF2-40B4-BE49-F238E27FC236}">
                      <a16:creationId xmlns:a16="http://schemas.microsoft.com/office/drawing/2014/main" id="{C3149145-10DE-BAB9-28B1-1AD31BDEF95F}"/>
                    </a:ext>
                  </a:extLst>
                </p:cNvPr>
                <p:cNvSpPr/>
                <p:nvPr/>
              </p:nvSpPr>
              <p:spPr>
                <a:xfrm>
                  <a:off x="15438446" y="21589015"/>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698" name="Vapaamuotoinen: Muoto 1697">
                  <a:extLst>
                    <a:ext uri="{FF2B5EF4-FFF2-40B4-BE49-F238E27FC236}">
                      <a16:creationId xmlns:a16="http://schemas.microsoft.com/office/drawing/2014/main" id="{97EB4E6E-E09C-A0A1-6AC6-917C36A2D7F7}"/>
                    </a:ext>
                  </a:extLst>
                </p:cNvPr>
                <p:cNvSpPr/>
                <p:nvPr/>
              </p:nvSpPr>
              <p:spPr>
                <a:xfrm>
                  <a:off x="15324740" y="21740623"/>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699" name="Vapaamuotoinen: Muoto 1698">
                  <a:extLst>
                    <a:ext uri="{FF2B5EF4-FFF2-40B4-BE49-F238E27FC236}">
                      <a16:creationId xmlns:a16="http://schemas.microsoft.com/office/drawing/2014/main" id="{24EEDBD1-73AE-BE1E-1EC9-4048F781511F}"/>
                    </a:ext>
                  </a:extLst>
                </p:cNvPr>
                <p:cNvSpPr/>
                <p:nvPr/>
              </p:nvSpPr>
              <p:spPr>
                <a:xfrm>
                  <a:off x="15362642" y="21589015"/>
                  <a:ext cx="947551" cy="1970907"/>
                </a:xfrm>
                <a:custGeom>
                  <a:avLst/>
                  <a:gdLst>
                    <a:gd name="connsiteX0" fmla="*/ 606433 w 947551"/>
                    <a:gd name="connsiteY0" fmla="*/ 0 h 1970907"/>
                    <a:gd name="connsiteX1" fmla="*/ 0 w 947551"/>
                    <a:gd name="connsiteY1" fmla="*/ 568531 h 1970907"/>
                    <a:gd name="connsiteX2" fmla="*/ 151608 w 947551"/>
                    <a:gd name="connsiteY2" fmla="*/ 1212866 h 1970907"/>
                    <a:gd name="connsiteX3" fmla="*/ 492727 w 947551"/>
                    <a:gd name="connsiteY3" fmla="*/ 1970908 h 1970907"/>
                    <a:gd name="connsiteX4" fmla="*/ 720139 w 947551"/>
                    <a:gd name="connsiteY4" fmla="*/ 1137062 h 1970907"/>
                    <a:gd name="connsiteX5" fmla="*/ 947552 w 947551"/>
                    <a:gd name="connsiteY5" fmla="*/ 265315 h 1970907"/>
                    <a:gd name="connsiteX6" fmla="*/ 606433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606433" y="0"/>
                      </a:moveTo>
                      <a:cubicBezTo>
                        <a:pt x="386601" y="0"/>
                        <a:pt x="0" y="322168"/>
                        <a:pt x="0" y="568531"/>
                      </a:cubicBezTo>
                      <a:cubicBezTo>
                        <a:pt x="0" y="917230"/>
                        <a:pt x="151608" y="951342"/>
                        <a:pt x="151608" y="1212866"/>
                      </a:cubicBezTo>
                      <a:cubicBezTo>
                        <a:pt x="151608" y="1474391"/>
                        <a:pt x="3790" y="1970908"/>
                        <a:pt x="492727" y="1970908"/>
                      </a:cubicBezTo>
                      <a:cubicBezTo>
                        <a:pt x="1053678" y="1970908"/>
                        <a:pt x="720139" y="1296251"/>
                        <a:pt x="720139" y="1137062"/>
                      </a:cubicBezTo>
                      <a:cubicBezTo>
                        <a:pt x="720139" y="712559"/>
                        <a:pt x="947552" y="587482"/>
                        <a:pt x="947552" y="265315"/>
                      </a:cubicBezTo>
                      <a:cubicBezTo>
                        <a:pt x="947552" y="53063"/>
                        <a:pt x="826265" y="0"/>
                        <a:pt x="606433" y="0"/>
                      </a:cubicBezTo>
                      <a:close/>
                    </a:path>
                  </a:pathLst>
                </a:custGeom>
                <a:grpFill/>
                <a:ln w="37902" cap="flat">
                  <a:noFill/>
                  <a:prstDash val="solid"/>
                  <a:miter/>
                </a:ln>
              </p:spPr>
              <p:txBody>
                <a:bodyPr rtlCol="0" anchor="ctr"/>
                <a:lstStyle/>
                <a:p>
                  <a:endParaRPr lang="fi-FI"/>
                </a:p>
              </p:txBody>
            </p:sp>
          </p:grpSp>
          <p:grpSp>
            <p:nvGrpSpPr>
              <p:cNvPr id="1687" name="Ryhmä 1686">
                <a:extLst>
                  <a:ext uri="{FF2B5EF4-FFF2-40B4-BE49-F238E27FC236}">
                    <a16:creationId xmlns:a16="http://schemas.microsoft.com/office/drawing/2014/main" id="{71BA6CBD-1647-9205-CEAC-1C4866666245}"/>
                  </a:ext>
                </a:extLst>
              </p:cNvPr>
              <p:cNvGrpSpPr/>
              <p:nvPr/>
            </p:nvGrpSpPr>
            <p:grpSpPr>
              <a:xfrm rot="910449">
                <a:off x="16934728" y="22762545"/>
                <a:ext cx="1023356" cy="2463634"/>
                <a:chOff x="16651312" y="21968035"/>
                <a:chExt cx="1023356" cy="2463634"/>
              </a:xfrm>
              <a:solidFill>
                <a:srgbClr val="E3D0E0"/>
              </a:solidFill>
            </p:grpSpPr>
            <p:sp>
              <p:nvSpPr>
                <p:cNvPr id="1688" name="Vapaamuotoinen: Muoto 1687">
                  <a:extLst>
                    <a:ext uri="{FF2B5EF4-FFF2-40B4-BE49-F238E27FC236}">
                      <a16:creationId xmlns:a16="http://schemas.microsoft.com/office/drawing/2014/main" id="{CEF61CF9-5CD3-E835-D1AE-1E7B5166518A}"/>
                    </a:ext>
                  </a:extLst>
                </p:cNvPr>
                <p:cNvSpPr/>
                <p:nvPr/>
              </p:nvSpPr>
              <p:spPr>
                <a:xfrm>
                  <a:off x="16651312" y="21968035"/>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689" name="Vapaamuotoinen: Muoto 1688">
                  <a:extLst>
                    <a:ext uri="{FF2B5EF4-FFF2-40B4-BE49-F238E27FC236}">
                      <a16:creationId xmlns:a16="http://schemas.microsoft.com/office/drawing/2014/main" id="{0F86FE24-4400-9D3A-4834-52309147BC8A}"/>
                    </a:ext>
                  </a:extLst>
                </p:cNvPr>
                <p:cNvSpPr/>
                <p:nvPr/>
              </p:nvSpPr>
              <p:spPr>
                <a:xfrm>
                  <a:off x="17068235" y="22119644"/>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690" name="Vapaamuotoinen: Muoto 1689">
                  <a:extLst>
                    <a:ext uri="{FF2B5EF4-FFF2-40B4-BE49-F238E27FC236}">
                      <a16:creationId xmlns:a16="http://schemas.microsoft.com/office/drawing/2014/main" id="{612EFFD2-881B-751F-3587-60ADC18A4D49}"/>
                    </a:ext>
                  </a:extLst>
                </p:cNvPr>
                <p:cNvSpPr/>
                <p:nvPr/>
              </p:nvSpPr>
              <p:spPr>
                <a:xfrm>
                  <a:off x="17295648" y="22271252"/>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691" name="Vapaamuotoinen: Muoto 1690">
                  <a:extLst>
                    <a:ext uri="{FF2B5EF4-FFF2-40B4-BE49-F238E27FC236}">
                      <a16:creationId xmlns:a16="http://schemas.microsoft.com/office/drawing/2014/main" id="{A05DE1AE-C6A3-0600-62E5-20D55C8EAB98}"/>
                    </a:ext>
                  </a:extLst>
                </p:cNvPr>
                <p:cNvSpPr/>
                <p:nvPr/>
              </p:nvSpPr>
              <p:spPr>
                <a:xfrm>
                  <a:off x="17447256" y="22460762"/>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692" name="Vapaamuotoinen: Muoto 1691">
                  <a:extLst>
                    <a:ext uri="{FF2B5EF4-FFF2-40B4-BE49-F238E27FC236}">
                      <a16:creationId xmlns:a16="http://schemas.microsoft.com/office/drawing/2014/main" id="{8954D908-5FB7-4336-B8F7-D1EDB6681F33}"/>
                    </a:ext>
                  </a:extLst>
                </p:cNvPr>
                <p:cNvSpPr/>
                <p:nvPr/>
              </p:nvSpPr>
              <p:spPr>
                <a:xfrm>
                  <a:off x="17560962" y="22612371"/>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693" name="Vapaamuotoinen: Muoto 1692">
                  <a:extLst>
                    <a:ext uri="{FF2B5EF4-FFF2-40B4-BE49-F238E27FC236}">
                      <a16:creationId xmlns:a16="http://schemas.microsoft.com/office/drawing/2014/main" id="{69FBE605-B4F2-C2B5-FB9F-F16014C75D2E}"/>
                    </a:ext>
                  </a:extLst>
                </p:cNvPr>
                <p:cNvSpPr/>
                <p:nvPr/>
              </p:nvSpPr>
              <p:spPr>
                <a:xfrm>
                  <a:off x="16689214" y="22460762"/>
                  <a:ext cx="947551" cy="1970907"/>
                </a:xfrm>
                <a:custGeom>
                  <a:avLst/>
                  <a:gdLst>
                    <a:gd name="connsiteX0" fmla="*/ 341119 w 947551"/>
                    <a:gd name="connsiteY0" fmla="*/ 0 h 1970907"/>
                    <a:gd name="connsiteX1" fmla="*/ 0 w 947551"/>
                    <a:gd name="connsiteY1" fmla="*/ 265315 h 1970907"/>
                    <a:gd name="connsiteX2" fmla="*/ 227412 w 947551"/>
                    <a:gd name="connsiteY2" fmla="*/ 1137062 h 1970907"/>
                    <a:gd name="connsiteX3" fmla="*/ 454825 w 947551"/>
                    <a:gd name="connsiteY3" fmla="*/ 1970908 h 1970907"/>
                    <a:gd name="connsiteX4" fmla="*/ 795944 w 947551"/>
                    <a:gd name="connsiteY4" fmla="*/ 1212866 h 1970907"/>
                    <a:gd name="connsiteX5" fmla="*/ 947552 w 947551"/>
                    <a:gd name="connsiteY5" fmla="*/ 568531 h 1970907"/>
                    <a:gd name="connsiteX6" fmla="*/ 341119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341119" y="0"/>
                      </a:moveTo>
                      <a:cubicBezTo>
                        <a:pt x="121287" y="0"/>
                        <a:pt x="0" y="53063"/>
                        <a:pt x="0" y="265315"/>
                      </a:cubicBezTo>
                      <a:cubicBezTo>
                        <a:pt x="0" y="587482"/>
                        <a:pt x="227412" y="712559"/>
                        <a:pt x="227412" y="1137062"/>
                      </a:cubicBezTo>
                      <a:cubicBezTo>
                        <a:pt x="227412" y="1296251"/>
                        <a:pt x="-106126" y="1970908"/>
                        <a:pt x="454825" y="1970908"/>
                      </a:cubicBezTo>
                      <a:cubicBezTo>
                        <a:pt x="943762" y="1970908"/>
                        <a:pt x="795944" y="1474391"/>
                        <a:pt x="795944" y="1212866"/>
                      </a:cubicBezTo>
                      <a:cubicBezTo>
                        <a:pt x="795944" y="951342"/>
                        <a:pt x="947552" y="917230"/>
                        <a:pt x="947552" y="568531"/>
                      </a:cubicBezTo>
                      <a:cubicBezTo>
                        <a:pt x="947552" y="322168"/>
                        <a:pt x="560951" y="0"/>
                        <a:pt x="341119" y="0"/>
                      </a:cubicBezTo>
                      <a:close/>
                    </a:path>
                  </a:pathLst>
                </a:custGeom>
                <a:grpFill/>
                <a:ln w="37902" cap="flat">
                  <a:noFill/>
                  <a:prstDash val="solid"/>
                  <a:miter/>
                </a:ln>
              </p:spPr>
              <p:txBody>
                <a:bodyPr rtlCol="0" anchor="ctr"/>
                <a:lstStyle/>
                <a:p>
                  <a:endParaRPr lang="fi-FI"/>
                </a:p>
              </p:txBody>
            </p:sp>
          </p:grpSp>
        </p:grpSp>
        <p:grpSp>
          <p:nvGrpSpPr>
            <p:cNvPr id="1671" name="Ryhmä 1670">
              <a:extLst>
                <a:ext uri="{FF2B5EF4-FFF2-40B4-BE49-F238E27FC236}">
                  <a16:creationId xmlns:a16="http://schemas.microsoft.com/office/drawing/2014/main" id="{013A306D-5B14-3BE5-21CB-BC3C63A35918}"/>
                </a:ext>
              </a:extLst>
            </p:cNvPr>
            <p:cNvGrpSpPr/>
            <p:nvPr/>
          </p:nvGrpSpPr>
          <p:grpSpPr>
            <a:xfrm rot="2658069">
              <a:off x="17907583" y="34987871"/>
              <a:ext cx="1552194" cy="2434316"/>
              <a:chOff x="15324740" y="21096288"/>
              <a:chExt cx="2633344" cy="4129891"/>
            </a:xfrm>
          </p:grpSpPr>
          <p:grpSp>
            <p:nvGrpSpPr>
              <p:cNvPr id="1672" name="Ryhmä 1671">
                <a:extLst>
                  <a:ext uri="{FF2B5EF4-FFF2-40B4-BE49-F238E27FC236}">
                    <a16:creationId xmlns:a16="http://schemas.microsoft.com/office/drawing/2014/main" id="{76DBEFBD-A163-78E3-036A-9AFB9AD42546}"/>
                  </a:ext>
                </a:extLst>
              </p:cNvPr>
              <p:cNvGrpSpPr/>
              <p:nvPr/>
            </p:nvGrpSpPr>
            <p:grpSpPr>
              <a:xfrm rot="20921463">
                <a:off x="15324740" y="21096288"/>
                <a:ext cx="1023355" cy="2463634"/>
                <a:chOff x="15324740" y="21096288"/>
                <a:chExt cx="1023355" cy="2463634"/>
              </a:xfrm>
              <a:solidFill>
                <a:srgbClr val="E3D0E0"/>
              </a:solidFill>
            </p:grpSpPr>
            <p:sp>
              <p:nvSpPr>
                <p:cNvPr id="1680" name="Vapaamuotoinen: Muoto 1679">
                  <a:extLst>
                    <a:ext uri="{FF2B5EF4-FFF2-40B4-BE49-F238E27FC236}">
                      <a16:creationId xmlns:a16="http://schemas.microsoft.com/office/drawing/2014/main" id="{FB7198BC-FB96-B2B6-2447-AA9DD9C9D51A}"/>
                    </a:ext>
                  </a:extLst>
                </p:cNvPr>
                <p:cNvSpPr/>
                <p:nvPr/>
              </p:nvSpPr>
              <p:spPr>
                <a:xfrm>
                  <a:off x="16006977" y="21096288"/>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681" name="Vapaamuotoinen: Muoto 1680">
                  <a:extLst>
                    <a:ext uri="{FF2B5EF4-FFF2-40B4-BE49-F238E27FC236}">
                      <a16:creationId xmlns:a16="http://schemas.microsoft.com/office/drawing/2014/main" id="{43D73371-D2D6-21F9-144B-BE088605F70A}"/>
                    </a:ext>
                  </a:extLst>
                </p:cNvPr>
                <p:cNvSpPr/>
                <p:nvPr/>
              </p:nvSpPr>
              <p:spPr>
                <a:xfrm>
                  <a:off x="15741663" y="21247896"/>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682" name="Vapaamuotoinen: Muoto 1681">
                  <a:extLst>
                    <a:ext uri="{FF2B5EF4-FFF2-40B4-BE49-F238E27FC236}">
                      <a16:creationId xmlns:a16="http://schemas.microsoft.com/office/drawing/2014/main" id="{1D102550-F2ED-EA36-7758-71D6608A1CFF}"/>
                    </a:ext>
                  </a:extLst>
                </p:cNvPr>
                <p:cNvSpPr/>
                <p:nvPr/>
              </p:nvSpPr>
              <p:spPr>
                <a:xfrm>
                  <a:off x="15552152" y="21399504"/>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683" name="Vapaamuotoinen: Muoto 1682">
                  <a:extLst>
                    <a:ext uri="{FF2B5EF4-FFF2-40B4-BE49-F238E27FC236}">
                      <a16:creationId xmlns:a16="http://schemas.microsoft.com/office/drawing/2014/main" id="{506C1909-69E5-EBBF-8BEE-1DA32C6AC097}"/>
                    </a:ext>
                  </a:extLst>
                </p:cNvPr>
                <p:cNvSpPr/>
                <p:nvPr/>
              </p:nvSpPr>
              <p:spPr>
                <a:xfrm>
                  <a:off x="15438446" y="21589015"/>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684" name="Vapaamuotoinen: Muoto 1683">
                  <a:extLst>
                    <a:ext uri="{FF2B5EF4-FFF2-40B4-BE49-F238E27FC236}">
                      <a16:creationId xmlns:a16="http://schemas.microsoft.com/office/drawing/2014/main" id="{8EF93A8E-E691-C0BA-B381-C4B1B9ECEBFA}"/>
                    </a:ext>
                  </a:extLst>
                </p:cNvPr>
                <p:cNvSpPr/>
                <p:nvPr/>
              </p:nvSpPr>
              <p:spPr>
                <a:xfrm>
                  <a:off x="15324740" y="21740623"/>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685" name="Vapaamuotoinen: Muoto 1684">
                  <a:extLst>
                    <a:ext uri="{FF2B5EF4-FFF2-40B4-BE49-F238E27FC236}">
                      <a16:creationId xmlns:a16="http://schemas.microsoft.com/office/drawing/2014/main" id="{792C230E-2C10-080C-20AB-4B5269047AED}"/>
                    </a:ext>
                  </a:extLst>
                </p:cNvPr>
                <p:cNvSpPr/>
                <p:nvPr/>
              </p:nvSpPr>
              <p:spPr>
                <a:xfrm>
                  <a:off x="15362642" y="21589015"/>
                  <a:ext cx="947551" cy="1970907"/>
                </a:xfrm>
                <a:custGeom>
                  <a:avLst/>
                  <a:gdLst>
                    <a:gd name="connsiteX0" fmla="*/ 606433 w 947551"/>
                    <a:gd name="connsiteY0" fmla="*/ 0 h 1970907"/>
                    <a:gd name="connsiteX1" fmla="*/ 0 w 947551"/>
                    <a:gd name="connsiteY1" fmla="*/ 568531 h 1970907"/>
                    <a:gd name="connsiteX2" fmla="*/ 151608 w 947551"/>
                    <a:gd name="connsiteY2" fmla="*/ 1212866 h 1970907"/>
                    <a:gd name="connsiteX3" fmla="*/ 492727 w 947551"/>
                    <a:gd name="connsiteY3" fmla="*/ 1970908 h 1970907"/>
                    <a:gd name="connsiteX4" fmla="*/ 720139 w 947551"/>
                    <a:gd name="connsiteY4" fmla="*/ 1137062 h 1970907"/>
                    <a:gd name="connsiteX5" fmla="*/ 947552 w 947551"/>
                    <a:gd name="connsiteY5" fmla="*/ 265315 h 1970907"/>
                    <a:gd name="connsiteX6" fmla="*/ 606433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606433" y="0"/>
                      </a:moveTo>
                      <a:cubicBezTo>
                        <a:pt x="386601" y="0"/>
                        <a:pt x="0" y="322168"/>
                        <a:pt x="0" y="568531"/>
                      </a:cubicBezTo>
                      <a:cubicBezTo>
                        <a:pt x="0" y="917230"/>
                        <a:pt x="151608" y="951342"/>
                        <a:pt x="151608" y="1212866"/>
                      </a:cubicBezTo>
                      <a:cubicBezTo>
                        <a:pt x="151608" y="1474391"/>
                        <a:pt x="3790" y="1970908"/>
                        <a:pt x="492727" y="1970908"/>
                      </a:cubicBezTo>
                      <a:cubicBezTo>
                        <a:pt x="1053678" y="1970908"/>
                        <a:pt x="720139" y="1296251"/>
                        <a:pt x="720139" y="1137062"/>
                      </a:cubicBezTo>
                      <a:cubicBezTo>
                        <a:pt x="720139" y="712559"/>
                        <a:pt x="947552" y="587482"/>
                        <a:pt x="947552" y="265315"/>
                      </a:cubicBezTo>
                      <a:cubicBezTo>
                        <a:pt x="947552" y="53063"/>
                        <a:pt x="826265" y="0"/>
                        <a:pt x="606433" y="0"/>
                      </a:cubicBezTo>
                      <a:close/>
                    </a:path>
                  </a:pathLst>
                </a:custGeom>
                <a:grpFill/>
                <a:ln w="37902" cap="flat">
                  <a:noFill/>
                  <a:prstDash val="solid"/>
                  <a:miter/>
                </a:ln>
              </p:spPr>
              <p:txBody>
                <a:bodyPr rtlCol="0" anchor="ctr"/>
                <a:lstStyle/>
                <a:p>
                  <a:endParaRPr lang="fi-FI"/>
                </a:p>
              </p:txBody>
            </p:sp>
          </p:grpSp>
          <p:grpSp>
            <p:nvGrpSpPr>
              <p:cNvPr id="1673" name="Ryhmä 1672">
                <a:extLst>
                  <a:ext uri="{FF2B5EF4-FFF2-40B4-BE49-F238E27FC236}">
                    <a16:creationId xmlns:a16="http://schemas.microsoft.com/office/drawing/2014/main" id="{7F753AD3-89F0-F930-59B4-831E8050C88B}"/>
                  </a:ext>
                </a:extLst>
              </p:cNvPr>
              <p:cNvGrpSpPr/>
              <p:nvPr/>
            </p:nvGrpSpPr>
            <p:grpSpPr>
              <a:xfrm rot="910449">
                <a:off x="16934728" y="22762545"/>
                <a:ext cx="1023356" cy="2463634"/>
                <a:chOff x="16651312" y="21968035"/>
                <a:chExt cx="1023356" cy="2463634"/>
              </a:xfrm>
              <a:solidFill>
                <a:srgbClr val="E3D0E0"/>
              </a:solidFill>
            </p:grpSpPr>
            <p:sp>
              <p:nvSpPr>
                <p:cNvPr id="1674" name="Vapaamuotoinen: Muoto 1673">
                  <a:extLst>
                    <a:ext uri="{FF2B5EF4-FFF2-40B4-BE49-F238E27FC236}">
                      <a16:creationId xmlns:a16="http://schemas.microsoft.com/office/drawing/2014/main" id="{41047A2E-4173-1D58-090F-128C16926DB9}"/>
                    </a:ext>
                  </a:extLst>
                </p:cNvPr>
                <p:cNvSpPr/>
                <p:nvPr/>
              </p:nvSpPr>
              <p:spPr>
                <a:xfrm>
                  <a:off x="16651312" y="21968035"/>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675" name="Vapaamuotoinen: Muoto 1674">
                  <a:extLst>
                    <a:ext uri="{FF2B5EF4-FFF2-40B4-BE49-F238E27FC236}">
                      <a16:creationId xmlns:a16="http://schemas.microsoft.com/office/drawing/2014/main" id="{DFD55250-B7A0-1AF8-1095-47C1BBA37809}"/>
                    </a:ext>
                  </a:extLst>
                </p:cNvPr>
                <p:cNvSpPr/>
                <p:nvPr/>
              </p:nvSpPr>
              <p:spPr>
                <a:xfrm>
                  <a:off x="17068235" y="22119644"/>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676" name="Vapaamuotoinen: Muoto 1675">
                  <a:extLst>
                    <a:ext uri="{FF2B5EF4-FFF2-40B4-BE49-F238E27FC236}">
                      <a16:creationId xmlns:a16="http://schemas.microsoft.com/office/drawing/2014/main" id="{6372B59E-53DB-D944-553B-C4F5B389FC34}"/>
                    </a:ext>
                  </a:extLst>
                </p:cNvPr>
                <p:cNvSpPr/>
                <p:nvPr/>
              </p:nvSpPr>
              <p:spPr>
                <a:xfrm>
                  <a:off x="17295648" y="22271252"/>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677" name="Vapaamuotoinen: Muoto 1676">
                  <a:extLst>
                    <a:ext uri="{FF2B5EF4-FFF2-40B4-BE49-F238E27FC236}">
                      <a16:creationId xmlns:a16="http://schemas.microsoft.com/office/drawing/2014/main" id="{B47A0DC3-BAF1-D1D4-DCD9-8537B814655B}"/>
                    </a:ext>
                  </a:extLst>
                </p:cNvPr>
                <p:cNvSpPr/>
                <p:nvPr/>
              </p:nvSpPr>
              <p:spPr>
                <a:xfrm>
                  <a:off x="17447256" y="22460762"/>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678" name="Vapaamuotoinen: Muoto 1677">
                  <a:extLst>
                    <a:ext uri="{FF2B5EF4-FFF2-40B4-BE49-F238E27FC236}">
                      <a16:creationId xmlns:a16="http://schemas.microsoft.com/office/drawing/2014/main" id="{C0F98FC0-CCD4-8CAC-5BEC-9DCD7C80DB34}"/>
                    </a:ext>
                  </a:extLst>
                </p:cNvPr>
                <p:cNvSpPr/>
                <p:nvPr/>
              </p:nvSpPr>
              <p:spPr>
                <a:xfrm>
                  <a:off x="17560962" y="22612371"/>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679" name="Vapaamuotoinen: Muoto 1678">
                  <a:extLst>
                    <a:ext uri="{FF2B5EF4-FFF2-40B4-BE49-F238E27FC236}">
                      <a16:creationId xmlns:a16="http://schemas.microsoft.com/office/drawing/2014/main" id="{88545A15-4062-A888-1FC1-66DA22311E44}"/>
                    </a:ext>
                  </a:extLst>
                </p:cNvPr>
                <p:cNvSpPr/>
                <p:nvPr/>
              </p:nvSpPr>
              <p:spPr>
                <a:xfrm>
                  <a:off x="16689214" y="22460762"/>
                  <a:ext cx="947551" cy="1970907"/>
                </a:xfrm>
                <a:custGeom>
                  <a:avLst/>
                  <a:gdLst>
                    <a:gd name="connsiteX0" fmla="*/ 341119 w 947551"/>
                    <a:gd name="connsiteY0" fmla="*/ 0 h 1970907"/>
                    <a:gd name="connsiteX1" fmla="*/ 0 w 947551"/>
                    <a:gd name="connsiteY1" fmla="*/ 265315 h 1970907"/>
                    <a:gd name="connsiteX2" fmla="*/ 227412 w 947551"/>
                    <a:gd name="connsiteY2" fmla="*/ 1137062 h 1970907"/>
                    <a:gd name="connsiteX3" fmla="*/ 454825 w 947551"/>
                    <a:gd name="connsiteY3" fmla="*/ 1970908 h 1970907"/>
                    <a:gd name="connsiteX4" fmla="*/ 795944 w 947551"/>
                    <a:gd name="connsiteY4" fmla="*/ 1212866 h 1970907"/>
                    <a:gd name="connsiteX5" fmla="*/ 947552 w 947551"/>
                    <a:gd name="connsiteY5" fmla="*/ 568531 h 1970907"/>
                    <a:gd name="connsiteX6" fmla="*/ 341119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341119" y="0"/>
                      </a:moveTo>
                      <a:cubicBezTo>
                        <a:pt x="121287" y="0"/>
                        <a:pt x="0" y="53063"/>
                        <a:pt x="0" y="265315"/>
                      </a:cubicBezTo>
                      <a:cubicBezTo>
                        <a:pt x="0" y="587482"/>
                        <a:pt x="227412" y="712559"/>
                        <a:pt x="227412" y="1137062"/>
                      </a:cubicBezTo>
                      <a:cubicBezTo>
                        <a:pt x="227412" y="1296251"/>
                        <a:pt x="-106126" y="1970908"/>
                        <a:pt x="454825" y="1970908"/>
                      </a:cubicBezTo>
                      <a:cubicBezTo>
                        <a:pt x="943762" y="1970908"/>
                        <a:pt x="795944" y="1474391"/>
                        <a:pt x="795944" y="1212866"/>
                      </a:cubicBezTo>
                      <a:cubicBezTo>
                        <a:pt x="795944" y="951342"/>
                        <a:pt x="947552" y="917230"/>
                        <a:pt x="947552" y="568531"/>
                      </a:cubicBezTo>
                      <a:cubicBezTo>
                        <a:pt x="947552" y="322168"/>
                        <a:pt x="560951" y="0"/>
                        <a:pt x="341119" y="0"/>
                      </a:cubicBezTo>
                      <a:close/>
                    </a:path>
                  </a:pathLst>
                </a:custGeom>
                <a:grpFill/>
                <a:ln w="37902" cap="flat">
                  <a:noFill/>
                  <a:prstDash val="solid"/>
                  <a:miter/>
                </a:ln>
              </p:spPr>
              <p:txBody>
                <a:bodyPr rtlCol="0" anchor="ctr"/>
                <a:lstStyle/>
                <a:p>
                  <a:endParaRPr lang="fi-FI"/>
                </a:p>
              </p:txBody>
            </p:sp>
          </p:grpSp>
        </p:grpSp>
      </p:grpSp>
      <p:grpSp>
        <p:nvGrpSpPr>
          <p:cNvPr id="1666" name="Ryhmä 1665">
            <a:extLst>
              <a:ext uri="{FF2B5EF4-FFF2-40B4-BE49-F238E27FC236}">
                <a16:creationId xmlns:a16="http://schemas.microsoft.com/office/drawing/2014/main" id="{5ADB3C92-1315-103E-E2E4-F9C1E25C83DA}"/>
              </a:ext>
            </a:extLst>
          </p:cNvPr>
          <p:cNvGrpSpPr/>
          <p:nvPr/>
        </p:nvGrpSpPr>
        <p:grpSpPr>
          <a:xfrm>
            <a:off x="22378085" y="34674534"/>
            <a:ext cx="2119128" cy="4024945"/>
            <a:chOff x="22378085" y="34674534"/>
            <a:chExt cx="2119128" cy="4024945"/>
          </a:xfrm>
        </p:grpSpPr>
        <p:grpSp>
          <p:nvGrpSpPr>
            <p:cNvPr id="1701" name="Ryhmä 1700">
              <a:extLst>
                <a:ext uri="{FF2B5EF4-FFF2-40B4-BE49-F238E27FC236}">
                  <a16:creationId xmlns:a16="http://schemas.microsoft.com/office/drawing/2014/main" id="{5897653A-1242-69BE-474A-46CFF6FDC37E}"/>
                </a:ext>
              </a:extLst>
            </p:cNvPr>
            <p:cNvGrpSpPr/>
            <p:nvPr/>
          </p:nvGrpSpPr>
          <p:grpSpPr>
            <a:xfrm rot="9041840">
              <a:off x="22378085" y="34674534"/>
              <a:ext cx="1552194" cy="2434316"/>
              <a:chOff x="15324740" y="21096288"/>
              <a:chExt cx="2633344" cy="4129891"/>
            </a:xfrm>
          </p:grpSpPr>
          <p:grpSp>
            <p:nvGrpSpPr>
              <p:cNvPr id="1717" name="Ryhmä 1716">
                <a:extLst>
                  <a:ext uri="{FF2B5EF4-FFF2-40B4-BE49-F238E27FC236}">
                    <a16:creationId xmlns:a16="http://schemas.microsoft.com/office/drawing/2014/main" id="{C288FAA8-33B7-534C-27F5-88CCFFEE0537}"/>
                  </a:ext>
                </a:extLst>
              </p:cNvPr>
              <p:cNvGrpSpPr/>
              <p:nvPr/>
            </p:nvGrpSpPr>
            <p:grpSpPr>
              <a:xfrm rot="20921463">
                <a:off x="15324740" y="21096288"/>
                <a:ext cx="1023355" cy="2463634"/>
                <a:chOff x="15324740" y="21096288"/>
                <a:chExt cx="1023355" cy="2463634"/>
              </a:xfrm>
              <a:solidFill>
                <a:srgbClr val="E3D0E0"/>
              </a:solidFill>
            </p:grpSpPr>
            <p:sp>
              <p:nvSpPr>
                <p:cNvPr id="1725" name="Vapaamuotoinen: Muoto 1724">
                  <a:extLst>
                    <a:ext uri="{FF2B5EF4-FFF2-40B4-BE49-F238E27FC236}">
                      <a16:creationId xmlns:a16="http://schemas.microsoft.com/office/drawing/2014/main" id="{AA2C77C4-A4A2-6376-EB23-28FEA436B1B0}"/>
                    </a:ext>
                  </a:extLst>
                </p:cNvPr>
                <p:cNvSpPr/>
                <p:nvPr/>
              </p:nvSpPr>
              <p:spPr>
                <a:xfrm>
                  <a:off x="16006977" y="21096288"/>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726" name="Vapaamuotoinen: Muoto 1725">
                  <a:extLst>
                    <a:ext uri="{FF2B5EF4-FFF2-40B4-BE49-F238E27FC236}">
                      <a16:creationId xmlns:a16="http://schemas.microsoft.com/office/drawing/2014/main" id="{33395BEE-4A82-B6B7-6A5F-2CA556D9FF39}"/>
                    </a:ext>
                  </a:extLst>
                </p:cNvPr>
                <p:cNvSpPr/>
                <p:nvPr/>
              </p:nvSpPr>
              <p:spPr>
                <a:xfrm>
                  <a:off x="15741663" y="21247896"/>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727" name="Vapaamuotoinen: Muoto 1726">
                  <a:extLst>
                    <a:ext uri="{FF2B5EF4-FFF2-40B4-BE49-F238E27FC236}">
                      <a16:creationId xmlns:a16="http://schemas.microsoft.com/office/drawing/2014/main" id="{2BCE531C-495C-8BE9-C640-EE2EB7B61CBB}"/>
                    </a:ext>
                  </a:extLst>
                </p:cNvPr>
                <p:cNvSpPr/>
                <p:nvPr/>
              </p:nvSpPr>
              <p:spPr>
                <a:xfrm>
                  <a:off x="15552152" y="21399504"/>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728" name="Vapaamuotoinen: Muoto 1727">
                  <a:extLst>
                    <a:ext uri="{FF2B5EF4-FFF2-40B4-BE49-F238E27FC236}">
                      <a16:creationId xmlns:a16="http://schemas.microsoft.com/office/drawing/2014/main" id="{39B1E3C1-0C66-9319-1CD0-BBF5C7414521}"/>
                    </a:ext>
                  </a:extLst>
                </p:cNvPr>
                <p:cNvSpPr/>
                <p:nvPr/>
              </p:nvSpPr>
              <p:spPr>
                <a:xfrm>
                  <a:off x="15438446" y="21589015"/>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729" name="Vapaamuotoinen: Muoto 1728">
                  <a:extLst>
                    <a:ext uri="{FF2B5EF4-FFF2-40B4-BE49-F238E27FC236}">
                      <a16:creationId xmlns:a16="http://schemas.microsoft.com/office/drawing/2014/main" id="{4153FCF6-1845-03A4-33BA-09EEB52ECEC0}"/>
                    </a:ext>
                  </a:extLst>
                </p:cNvPr>
                <p:cNvSpPr/>
                <p:nvPr/>
              </p:nvSpPr>
              <p:spPr>
                <a:xfrm>
                  <a:off x="15324740" y="21740623"/>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730" name="Vapaamuotoinen: Muoto 1729">
                  <a:extLst>
                    <a:ext uri="{FF2B5EF4-FFF2-40B4-BE49-F238E27FC236}">
                      <a16:creationId xmlns:a16="http://schemas.microsoft.com/office/drawing/2014/main" id="{C21EEB25-A786-F46B-F433-EE1A11809824}"/>
                    </a:ext>
                  </a:extLst>
                </p:cNvPr>
                <p:cNvSpPr/>
                <p:nvPr/>
              </p:nvSpPr>
              <p:spPr>
                <a:xfrm>
                  <a:off x="15362642" y="21589015"/>
                  <a:ext cx="947551" cy="1970907"/>
                </a:xfrm>
                <a:custGeom>
                  <a:avLst/>
                  <a:gdLst>
                    <a:gd name="connsiteX0" fmla="*/ 606433 w 947551"/>
                    <a:gd name="connsiteY0" fmla="*/ 0 h 1970907"/>
                    <a:gd name="connsiteX1" fmla="*/ 0 w 947551"/>
                    <a:gd name="connsiteY1" fmla="*/ 568531 h 1970907"/>
                    <a:gd name="connsiteX2" fmla="*/ 151608 w 947551"/>
                    <a:gd name="connsiteY2" fmla="*/ 1212866 h 1970907"/>
                    <a:gd name="connsiteX3" fmla="*/ 492727 w 947551"/>
                    <a:gd name="connsiteY3" fmla="*/ 1970908 h 1970907"/>
                    <a:gd name="connsiteX4" fmla="*/ 720139 w 947551"/>
                    <a:gd name="connsiteY4" fmla="*/ 1137062 h 1970907"/>
                    <a:gd name="connsiteX5" fmla="*/ 947552 w 947551"/>
                    <a:gd name="connsiteY5" fmla="*/ 265315 h 1970907"/>
                    <a:gd name="connsiteX6" fmla="*/ 606433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606433" y="0"/>
                      </a:moveTo>
                      <a:cubicBezTo>
                        <a:pt x="386601" y="0"/>
                        <a:pt x="0" y="322168"/>
                        <a:pt x="0" y="568531"/>
                      </a:cubicBezTo>
                      <a:cubicBezTo>
                        <a:pt x="0" y="917230"/>
                        <a:pt x="151608" y="951342"/>
                        <a:pt x="151608" y="1212866"/>
                      </a:cubicBezTo>
                      <a:cubicBezTo>
                        <a:pt x="151608" y="1474391"/>
                        <a:pt x="3790" y="1970908"/>
                        <a:pt x="492727" y="1970908"/>
                      </a:cubicBezTo>
                      <a:cubicBezTo>
                        <a:pt x="1053678" y="1970908"/>
                        <a:pt x="720139" y="1296251"/>
                        <a:pt x="720139" y="1137062"/>
                      </a:cubicBezTo>
                      <a:cubicBezTo>
                        <a:pt x="720139" y="712559"/>
                        <a:pt x="947552" y="587482"/>
                        <a:pt x="947552" y="265315"/>
                      </a:cubicBezTo>
                      <a:cubicBezTo>
                        <a:pt x="947552" y="53063"/>
                        <a:pt x="826265" y="0"/>
                        <a:pt x="606433" y="0"/>
                      </a:cubicBezTo>
                      <a:close/>
                    </a:path>
                  </a:pathLst>
                </a:custGeom>
                <a:grpFill/>
                <a:ln w="37902" cap="flat">
                  <a:noFill/>
                  <a:prstDash val="solid"/>
                  <a:miter/>
                </a:ln>
              </p:spPr>
              <p:txBody>
                <a:bodyPr rtlCol="0" anchor="ctr"/>
                <a:lstStyle/>
                <a:p>
                  <a:endParaRPr lang="fi-FI"/>
                </a:p>
              </p:txBody>
            </p:sp>
          </p:grpSp>
          <p:grpSp>
            <p:nvGrpSpPr>
              <p:cNvPr id="1718" name="Ryhmä 1717">
                <a:extLst>
                  <a:ext uri="{FF2B5EF4-FFF2-40B4-BE49-F238E27FC236}">
                    <a16:creationId xmlns:a16="http://schemas.microsoft.com/office/drawing/2014/main" id="{C1E2D248-4099-2E81-C2DD-F01667EEA072}"/>
                  </a:ext>
                </a:extLst>
              </p:cNvPr>
              <p:cNvGrpSpPr/>
              <p:nvPr/>
            </p:nvGrpSpPr>
            <p:grpSpPr>
              <a:xfrm rot="910449">
                <a:off x="16934728" y="22762545"/>
                <a:ext cx="1023356" cy="2463634"/>
                <a:chOff x="16651312" y="21968035"/>
                <a:chExt cx="1023356" cy="2463634"/>
              </a:xfrm>
              <a:solidFill>
                <a:srgbClr val="E3D0E0"/>
              </a:solidFill>
            </p:grpSpPr>
            <p:sp>
              <p:nvSpPr>
                <p:cNvPr id="1719" name="Vapaamuotoinen: Muoto 1718">
                  <a:extLst>
                    <a:ext uri="{FF2B5EF4-FFF2-40B4-BE49-F238E27FC236}">
                      <a16:creationId xmlns:a16="http://schemas.microsoft.com/office/drawing/2014/main" id="{949C9501-2E37-3713-EBF1-46B61E0F3AF8}"/>
                    </a:ext>
                  </a:extLst>
                </p:cNvPr>
                <p:cNvSpPr/>
                <p:nvPr/>
              </p:nvSpPr>
              <p:spPr>
                <a:xfrm>
                  <a:off x="16651312" y="21968035"/>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720" name="Vapaamuotoinen: Muoto 1719">
                  <a:extLst>
                    <a:ext uri="{FF2B5EF4-FFF2-40B4-BE49-F238E27FC236}">
                      <a16:creationId xmlns:a16="http://schemas.microsoft.com/office/drawing/2014/main" id="{8F33036B-3F68-281B-6B2C-B08DC434B4FC}"/>
                    </a:ext>
                  </a:extLst>
                </p:cNvPr>
                <p:cNvSpPr/>
                <p:nvPr/>
              </p:nvSpPr>
              <p:spPr>
                <a:xfrm>
                  <a:off x="17068235" y="22119644"/>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721" name="Vapaamuotoinen: Muoto 1720">
                  <a:extLst>
                    <a:ext uri="{FF2B5EF4-FFF2-40B4-BE49-F238E27FC236}">
                      <a16:creationId xmlns:a16="http://schemas.microsoft.com/office/drawing/2014/main" id="{ABC36E90-BE3F-1BB4-E7F8-28F799A23F5B}"/>
                    </a:ext>
                  </a:extLst>
                </p:cNvPr>
                <p:cNvSpPr/>
                <p:nvPr/>
              </p:nvSpPr>
              <p:spPr>
                <a:xfrm>
                  <a:off x="17295648" y="22271252"/>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722" name="Vapaamuotoinen: Muoto 1721">
                  <a:extLst>
                    <a:ext uri="{FF2B5EF4-FFF2-40B4-BE49-F238E27FC236}">
                      <a16:creationId xmlns:a16="http://schemas.microsoft.com/office/drawing/2014/main" id="{784C063E-2763-3DE7-D7CA-E85B51CA49B2}"/>
                    </a:ext>
                  </a:extLst>
                </p:cNvPr>
                <p:cNvSpPr/>
                <p:nvPr/>
              </p:nvSpPr>
              <p:spPr>
                <a:xfrm>
                  <a:off x="17447256" y="22460762"/>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723" name="Vapaamuotoinen: Muoto 1722">
                  <a:extLst>
                    <a:ext uri="{FF2B5EF4-FFF2-40B4-BE49-F238E27FC236}">
                      <a16:creationId xmlns:a16="http://schemas.microsoft.com/office/drawing/2014/main" id="{DCB93BF9-5993-D06F-4245-9210BDCB686C}"/>
                    </a:ext>
                  </a:extLst>
                </p:cNvPr>
                <p:cNvSpPr/>
                <p:nvPr/>
              </p:nvSpPr>
              <p:spPr>
                <a:xfrm>
                  <a:off x="17560962" y="22612371"/>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724" name="Vapaamuotoinen: Muoto 1723">
                  <a:extLst>
                    <a:ext uri="{FF2B5EF4-FFF2-40B4-BE49-F238E27FC236}">
                      <a16:creationId xmlns:a16="http://schemas.microsoft.com/office/drawing/2014/main" id="{F1FEFED8-5A13-AD2E-4167-F734658922B0}"/>
                    </a:ext>
                  </a:extLst>
                </p:cNvPr>
                <p:cNvSpPr/>
                <p:nvPr/>
              </p:nvSpPr>
              <p:spPr>
                <a:xfrm>
                  <a:off x="16689214" y="22460762"/>
                  <a:ext cx="947551" cy="1970907"/>
                </a:xfrm>
                <a:custGeom>
                  <a:avLst/>
                  <a:gdLst>
                    <a:gd name="connsiteX0" fmla="*/ 341119 w 947551"/>
                    <a:gd name="connsiteY0" fmla="*/ 0 h 1970907"/>
                    <a:gd name="connsiteX1" fmla="*/ 0 w 947551"/>
                    <a:gd name="connsiteY1" fmla="*/ 265315 h 1970907"/>
                    <a:gd name="connsiteX2" fmla="*/ 227412 w 947551"/>
                    <a:gd name="connsiteY2" fmla="*/ 1137062 h 1970907"/>
                    <a:gd name="connsiteX3" fmla="*/ 454825 w 947551"/>
                    <a:gd name="connsiteY3" fmla="*/ 1970908 h 1970907"/>
                    <a:gd name="connsiteX4" fmla="*/ 795944 w 947551"/>
                    <a:gd name="connsiteY4" fmla="*/ 1212866 h 1970907"/>
                    <a:gd name="connsiteX5" fmla="*/ 947552 w 947551"/>
                    <a:gd name="connsiteY5" fmla="*/ 568531 h 1970907"/>
                    <a:gd name="connsiteX6" fmla="*/ 341119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341119" y="0"/>
                      </a:moveTo>
                      <a:cubicBezTo>
                        <a:pt x="121287" y="0"/>
                        <a:pt x="0" y="53063"/>
                        <a:pt x="0" y="265315"/>
                      </a:cubicBezTo>
                      <a:cubicBezTo>
                        <a:pt x="0" y="587482"/>
                        <a:pt x="227412" y="712559"/>
                        <a:pt x="227412" y="1137062"/>
                      </a:cubicBezTo>
                      <a:cubicBezTo>
                        <a:pt x="227412" y="1296251"/>
                        <a:pt x="-106126" y="1970908"/>
                        <a:pt x="454825" y="1970908"/>
                      </a:cubicBezTo>
                      <a:cubicBezTo>
                        <a:pt x="943762" y="1970908"/>
                        <a:pt x="795944" y="1474391"/>
                        <a:pt x="795944" y="1212866"/>
                      </a:cubicBezTo>
                      <a:cubicBezTo>
                        <a:pt x="795944" y="951342"/>
                        <a:pt x="947552" y="917230"/>
                        <a:pt x="947552" y="568531"/>
                      </a:cubicBezTo>
                      <a:cubicBezTo>
                        <a:pt x="947552" y="322168"/>
                        <a:pt x="560951" y="0"/>
                        <a:pt x="341119" y="0"/>
                      </a:cubicBezTo>
                      <a:close/>
                    </a:path>
                  </a:pathLst>
                </a:custGeom>
                <a:grpFill/>
                <a:ln w="37902" cap="flat">
                  <a:noFill/>
                  <a:prstDash val="solid"/>
                  <a:miter/>
                </a:ln>
              </p:spPr>
              <p:txBody>
                <a:bodyPr rtlCol="0" anchor="ctr"/>
                <a:lstStyle/>
                <a:p>
                  <a:endParaRPr lang="fi-FI"/>
                </a:p>
              </p:txBody>
            </p:sp>
          </p:grpSp>
        </p:grpSp>
        <p:grpSp>
          <p:nvGrpSpPr>
            <p:cNvPr id="1702" name="Ryhmä 1701">
              <a:extLst>
                <a:ext uri="{FF2B5EF4-FFF2-40B4-BE49-F238E27FC236}">
                  <a16:creationId xmlns:a16="http://schemas.microsoft.com/office/drawing/2014/main" id="{83306C7B-81B8-6B34-F852-C8244BBC4E43}"/>
                </a:ext>
              </a:extLst>
            </p:cNvPr>
            <p:cNvGrpSpPr/>
            <p:nvPr/>
          </p:nvGrpSpPr>
          <p:grpSpPr>
            <a:xfrm rot="9041840">
              <a:off x="22945019" y="36265163"/>
              <a:ext cx="1552194" cy="2434316"/>
              <a:chOff x="15324740" y="21096288"/>
              <a:chExt cx="2633344" cy="4129891"/>
            </a:xfrm>
          </p:grpSpPr>
          <p:grpSp>
            <p:nvGrpSpPr>
              <p:cNvPr id="1703" name="Ryhmä 1702">
                <a:extLst>
                  <a:ext uri="{FF2B5EF4-FFF2-40B4-BE49-F238E27FC236}">
                    <a16:creationId xmlns:a16="http://schemas.microsoft.com/office/drawing/2014/main" id="{31AD2CE2-79EA-E449-A1D3-7E3CA2902732}"/>
                  </a:ext>
                </a:extLst>
              </p:cNvPr>
              <p:cNvGrpSpPr/>
              <p:nvPr/>
            </p:nvGrpSpPr>
            <p:grpSpPr>
              <a:xfrm rot="20921463">
                <a:off x="15324740" y="21096288"/>
                <a:ext cx="1023355" cy="2463634"/>
                <a:chOff x="15324740" y="21096288"/>
                <a:chExt cx="1023355" cy="2463634"/>
              </a:xfrm>
              <a:solidFill>
                <a:srgbClr val="E3D0E0"/>
              </a:solidFill>
            </p:grpSpPr>
            <p:sp>
              <p:nvSpPr>
                <p:cNvPr id="1711" name="Vapaamuotoinen: Muoto 1710">
                  <a:extLst>
                    <a:ext uri="{FF2B5EF4-FFF2-40B4-BE49-F238E27FC236}">
                      <a16:creationId xmlns:a16="http://schemas.microsoft.com/office/drawing/2014/main" id="{EFFA06BE-F1D0-B9D9-1463-8737C5A4821C}"/>
                    </a:ext>
                  </a:extLst>
                </p:cNvPr>
                <p:cNvSpPr/>
                <p:nvPr/>
              </p:nvSpPr>
              <p:spPr>
                <a:xfrm>
                  <a:off x="16006977" y="21096288"/>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712" name="Vapaamuotoinen: Muoto 1711">
                  <a:extLst>
                    <a:ext uri="{FF2B5EF4-FFF2-40B4-BE49-F238E27FC236}">
                      <a16:creationId xmlns:a16="http://schemas.microsoft.com/office/drawing/2014/main" id="{BB576F82-26BA-E782-1399-87150113BC40}"/>
                    </a:ext>
                  </a:extLst>
                </p:cNvPr>
                <p:cNvSpPr/>
                <p:nvPr/>
              </p:nvSpPr>
              <p:spPr>
                <a:xfrm>
                  <a:off x="15741663" y="21247896"/>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713" name="Vapaamuotoinen: Muoto 1712">
                  <a:extLst>
                    <a:ext uri="{FF2B5EF4-FFF2-40B4-BE49-F238E27FC236}">
                      <a16:creationId xmlns:a16="http://schemas.microsoft.com/office/drawing/2014/main" id="{BC418A4D-8497-9496-1790-0AC72AEB3E63}"/>
                    </a:ext>
                  </a:extLst>
                </p:cNvPr>
                <p:cNvSpPr/>
                <p:nvPr/>
              </p:nvSpPr>
              <p:spPr>
                <a:xfrm>
                  <a:off x="15552152" y="21399504"/>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714" name="Vapaamuotoinen: Muoto 1713">
                  <a:extLst>
                    <a:ext uri="{FF2B5EF4-FFF2-40B4-BE49-F238E27FC236}">
                      <a16:creationId xmlns:a16="http://schemas.microsoft.com/office/drawing/2014/main" id="{EC2E56B1-A026-C061-0AE9-D00DB38C77A8}"/>
                    </a:ext>
                  </a:extLst>
                </p:cNvPr>
                <p:cNvSpPr/>
                <p:nvPr/>
              </p:nvSpPr>
              <p:spPr>
                <a:xfrm>
                  <a:off x="15438446" y="21589015"/>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715" name="Vapaamuotoinen: Muoto 1714">
                  <a:extLst>
                    <a:ext uri="{FF2B5EF4-FFF2-40B4-BE49-F238E27FC236}">
                      <a16:creationId xmlns:a16="http://schemas.microsoft.com/office/drawing/2014/main" id="{D3BFF67A-E8FD-E51C-45D2-759A0A0759A7}"/>
                    </a:ext>
                  </a:extLst>
                </p:cNvPr>
                <p:cNvSpPr/>
                <p:nvPr/>
              </p:nvSpPr>
              <p:spPr>
                <a:xfrm>
                  <a:off x="15324740" y="21740623"/>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716" name="Vapaamuotoinen: Muoto 1715">
                  <a:extLst>
                    <a:ext uri="{FF2B5EF4-FFF2-40B4-BE49-F238E27FC236}">
                      <a16:creationId xmlns:a16="http://schemas.microsoft.com/office/drawing/2014/main" id="{44913456-8777-24D4-89FC-354EAFBE9931}"/>
                    </a:ext>
                  </a:extLst>
                </p:cNvPr>
                <p:cNvSpPr/>
                <p:nvPr/>
              </p:nvSpPr>
              <p:spPr>
                <a:xfrm>
                  <a:off x="15362642" y="21589015"/>
                  <a:ext cx="947551" cy="1970907"/>
                </a:xfrm>
                <a:custGeom>
                  <a:avLst/>
                  <a:gdLst>
                    <a:gd name="connsiteX0" fmla="*/ 606433 w 947551"/>
                    <a:gd name="connsiteY0" fmla="*/ 0 h 1970907"/>
                    <a:gd name="connsiteX1" fmla="*/ 0 w 947551"/>
                    <a:gd name="connsiteY1" fmla="*/ 568531 h 1970907"/>
                    <a:gd name="connsiteX2" fmla="*/ 151608 w 947551"/>
                    <a:gd name="connsiteY2" fmla="*/ 1212866 h 1970907"/>
                    <a:gd name="connsiteX3" fmla="*/ 492727 w 947551"/>
                    <a:gd name="connsiteY3" fmla="*/ 1970908 h 1970907"/>
                    <a:gd name="connsiteX4" fmla="*/ 720139 w 947551"/>
                    <a:gd name="connsiteY4" fmla="*/ 1137062 h 1970907"/>
                    <a:gd name="connsiteX5" fmla="*/ 947552 w 947551"/>
                    <a:gd name="connsiteY5" fmla="*/ 265315 h 1970907"/>
                    <a:gd name="connsiteX6" fmla="*/ 606433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606433" y="0"/>
                      </a:moveTo>
                      <a:cubicBezTo>
                        <a:pt x="386601" y="0"/>
                        <a:pt x="0" y="322168"/>
                        <a:pt x="0" y="568531"/>
                      </a:cubicBezTo>
                      <a:cubicBezTo>
                        <a:pt x="0" y="917230"/>
                        <a:pt x="151608" y="951342"/>
                        <a:pt x="151608" y="1212866"/>
                      </a:cubicBezTo>
                      <a:cubicBezTo>
                        <a:pt x="151608" y="1474391"/>
                        <a:pt x="3790" y="1970908"/>
                        <a:pt x="492727" y="1970908"/>
                      </a:cubicBezTo>
                      <a:cubicBezTo>
                        <a:pt x="1053678" y="1970908"/>
                        <a:pt x="720139" y="1296251"/>
                        <a:pt x="720139" y="1137062"/>
                      </a:cubicBezTo>
                      <a:cubicBezTo>
                        <a:pt x="720139" y="712559"/>
                        <a:pt x="947552" y="587482"/>
                        <a:pt x="947552" y="265315"/>
                      </a:cubicBezTo>
                      <a:cubicBezTo>
                        <a:pt x="947552" y="53063"/>
                        <a:pt x="826265" y="0"/>
                        <a:pt x="606433" y="0"/>
                      </a:cubicBezTo>
                      <a:close/>
                    </a:path>
                  </a:pathLst>
                </a:custGeom>
                <a:grpFill/>
                <a:ln w="37902" cap="flat">
                  <a:noFill/>
                  <a:prstDash val="solid"/>
                  <a:miter/>
                </a:ln>
              </p:spPr>
              <p:txBody>
                <a:bodyPr rtlCol="0" anchor="ctr"/>
                <a:lstStyle/>
                <a:p>
                  <a:endParaRPr lang="fi-FI"/>
                </a:p>
              </p:txBody>
            </p:sp>
          </p:grpSp>
          <p:grpSp>
            <p:nvGrpSpPr>
              <p:cNvPr id="1704" name="Ryhmä 1703">
                <a:extLst>
                  <a:ext uri="{FF2B5EF4-FFF2-40B4-BE49-F238E27FC236}">
                    <a16:creationId xmlns:a16="http://schemas.microsoft.com/office/drawing/2014/main" id="{5C136ECC-57F5-6F4A-FC02-356CB71DCD79}"/>
                  </a:ext>
                </a:extLst>
              </p:cNvPr>
              <p:cNvGrpSpPr/>
              <p:nvPr/>
            </p:nvGrpSpPr>
            <p:grpSpPr>
              <a:xfrm rot="910449">
                <a:off x="16934728" y="22762545"/>
                <a:ext cx="1023356" cy="2463634"/>
                <a:chOff x="16651312" y="21968035"/>
                <a:chExt cx="1023356" cy="2463634"/>
              </a:xfrm>
              <a:solidFill>
                <a:srgbClr val="E3D0E0"/>
              </a:solidFill>
            </p:grpSpPr>
            <p:sp>
              <p:nvSpPr>
                <p:cNvPr id="1705" name="Vapaamuotoinen: Muoto 1704">
                  <a:extLst>
                    <a:ext uri="{FF2B5EF4-FFF2-40B4-BE49-F238E27FC236}">
                      <a16:creationId xmlns:a16="http://schemas.microsoft.com/office/drawing/2014/main" id="{3C8AA15D-7254-97FF-D369-D97C610C8095}"/>
                    </a:ext>
                  </a:extLst>
                </p:cNvPr>
                <p:cNvSpPr/>
                <p:nvPr/>
              </p:nvSpPr>
              <p:spPr>
                <a:xfrm>
                  <a:off x="16651312" y="21968035"/>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706" name="Vapaamuotoinen: Muoto 1705">
                  <a:extLst>
                    <a:ext uri="{FF2B5EF4-FFF2-40B4-BE49-F238E27FC236}">
                      <a16:creationId xmlns:a16="http://schemas.microsoft.com/office/drawing/2014/main" id="{2C837C09-EBF4-35CA-C70F-EB2449935740}"/>
                    </a:ext>
                  </a:extLst>
                </p:cNvPr>
                <p:cNvSpPr/>
                <p:nvPr/>
              </p:nvSpPr>
              <p:spPr>
                <a:xfrm>
                  <a:off x="17068235" y="22119644"/>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707" name="Vapaamuotoinen: Muoto 1706">
                  <a:extLst>
                    <a:ext uri="{FF2B5EF4-FFF2-40B4-BE49-F238E27FC236}">
                      <a16:creationId xmlns:a16="http://schemas.microsoft.com/office/drawing/2014/main" id="{098A946B-C964-22A0-EE3D-B33617572E50}"/>
                    </a:ext>
                  </a:extLst>
                </p:cNvPr>
                <p:cNvSpPr/>
                <p:nvPr/>
              </p:nvSpPr>
              <p:spPr>
                <a:xfrm>
                  <a:off x="17295648" y="22271252"/>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708" name="Vapaamuotoinen: Muoto 1707">
                  <a:extLst>
                    <a:ext uri="{FF2B5EF4-FFF2-40B4-BE49-F238E27FC236}">
                      <a16:creationId xmlns:a16="http://schemas.microsoft.com/office/drawing/2014/main" id="{92E642FE-9B5F-2AB8-E97D-BB5E9BB813AC}"/>
                    </a:ext>
                  </a:extLst>
                </p:cNvPr>
                <p:cNvSpPr/>
                <p:nvPr/>
              </p:nvSpPr>
              <p:spPr>
                <a:xfrm>
                  <a:off x="17447256" y="22460762"/>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709" name="Vapaamuotoinen: Muoto 1708">
                  <a:extLst>
                    <a:ext uri="{FF2B5EF4-FFF2-40B4-BE49-F238E27FC236}">
                      <a16:creationId xmlns:a16="http://schemas.microsoft.com/office/drawing/2014/main" id="{A04F69BE-E110-10FD-9395-E6C073282651}"/>
                    </a:ext>
                  </a:extLst>
                </p:cNvPr>
                <p:cNvSpPr/>
                <p:nvPr/>
              </p:nvSpPr>
              <p:spPr>
                <a:xfrm>
                  <a:off x="17560962" y="22612371"/>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710" name="Vapaamuotoinen: Muoto 1709">
                  <a:extLst>
                    <a:ext uri="{FF2B5EF4-FFF2-40B4-BE49-F238E27FC236}">
                      <a16:creationId xmlns:a16="http://schemas.microsoft.com/office/drawing/2014/main" id="{4C615408-D6D4-335D-C924-6B469318059C}"/>
                    </a:ext>
                  </a:extLst>
                </p:cNvPr>
                <p:cNvSpPr/>
                <p:nvPr/>
              </p:nvSpPr>
              <p:spPr>
                <a:xfrm>
                  <a:off x="16689214" y="22460762"/>
                  <a:ext cx="947551" cy="1970907"/>
                </a:xfrm>
                <a:custGeom>
                  <a:avLst/>
                  <a:gdLst>
                    <a:gd name="connsiteX0" fmla="*/ 341119 w 947551"/>
                    <a:gd name="connsiteY0" fmla="*/ 0 h 1970907"/>
                    <a:gd name="connsiteX1" fmla="*/ 0 w 947551"/>
                    <a:gd name="connsiteY1" fmla="*/ 265315 h 1970907"/>
                    <a:gd name="connsiteX2" fmla="*/ 227412 w 947551"/>
                    <a:gd name="connsiteY2" fmla="*/ 1137062 h 1970907"/>
                    <a:gd name="connsiteX3" fmla="*/ 454825 w 947551"/>
                    <a:gd name="connsiteY3" fmla="*/ 1970908 h 1970907"/>
                    <a:gd name="connsiteX4" fmla="*/ 795944 w 947551"/>
                    <a:gd name="connsiteY4" fmla="*/ 1212866 h 1970907"/>
                    <a:gd name="connsiteX5" fmla="*/ 947552 w 947551"/>
                    <a:gd name="connsiteY5" fmla="*/ 568531 h 1970907"/>
                    <a:gd name="connsiteX6" fmla="*/ 341119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341119" y="0"/>
                      </a:moveTo>
                      <a:cubicBezTo>
                        <a:pt x="121287" y="0"/>
                        <a:pt x="0" y="53063"/>
                        <a:pt x="0" y="265315"/>
                      </a:cubicBezTo>
                      <a:cubicBezTo>
                        <a:pt x="0" y="587482"/>
                        <a:pt x="227412" y="712559"/>
                        <a:pt x="227412" y="1137062"/>
                      </a:cubicBezTo>
                      <a:cubicBezTo>
                        <a:pt x="227412" y="1296251"/>
                        <a:pt x="-106126" y="1970908"/>
                        <a:pt x="454825" y="1970908"/>
                      </a:cubicBezTo>
                      <a:cubicBezTo>
                        <a:pt x="943762" y="1970908"/>
                        <a:pt x="795944" y="1474391"/>
                        <a:pt x="795944" y="1212866"/>
                      </a:cubicBezTo>
                      <a:cubicBezTo>
                        <a:pt x="795944" y="951342"/>
                        <a:pt x="947552" y="917230"/>
                        <a:pt x="947552" y="568531"/>
                      </a:cubicBezTo>
                      <a:cubicBezTo>
                        <a:pt x="947552" y="322168"/>
                        <a:pt x="560951" y="0"/>
                        <a:pt x="341119" y="0"/>
                      </a:cubicBezTo>
                      <a:close/>
                    </a:path>
                  </a:pathLst>
                </a:custGeom>
                <a:grpFill/>
                <a:ln w="37902" cap="flat">
                  <a:noFill/>
                  <a:prstDash val="solid"/>
                  <a:miter/>
                </a:ln>
              </p:spPr>
              <p:txBody>
                <a:bodyPr rtlCol="0" anchor="ctr"/>
                <a:lstStyle/>
                <a:p>
                  <a:endParaRPr lang="fi-FI"/>
                </a:p>
              </p:txBody>
            </p:sp>
          </p:grpSp>
        </p:grpSp>
      </p:grpSp>
      <p:grpSp>
        <p:nvGrpSpPr>
          <p:cNvPr id="1731" name="Ryhmä 1730">
            <a:extLst>
              <a:ext uri="{FF2B5EF4-FFF2-40B4-BE49-F238E27FC236}">
                <a16:creationId xmlns:a16="http://schemas.microsoft.com/office/drawing/2014/main" id="{6E700EEA-37EE-7C52-6242-B7759F780B85}"/>
              </a:ext>
            </a:extLst>
          </p:cNvPr>
          <p:cNvGrpSpPr/>
          <p:nvPr/>
        </p:nvGrpSpPr>
        <p:grpSpPr>
          <a:xfrm rot="6057781">
            <a:off x="25149223" y="26189947"/>
            <a:ext cx="4116813" cy="2594610"/>
            <a:chOff x="16620965" y="18650720"/>
            <a:chExt cx="4116813" cy="2594610"/>
          </a:xfrm>
        </p:grpSpPr>
        <p:grpSp>
          <p:nvGrpSpPr>
            <p:cNvPr id="1732" name="Ryhmä 1731">
              <a:extLst>
                <a:ext uri="{FF2B5EF4-FFF2-40B4-BE49-F238E27FC236}">
                  <a16:creationId xmlns:a16="http://schemas.microsoft.com/office/drawing/2014/main" id="{0D426FBC-4E98-8314-78A2-58ED16EE221C}"/>
                </a:ext>
              </a:extLst>
            </p:cNvPr>
            <p:cNvGrpSpPr/>
            <p:nvPr/>
          </p:nvGrpSpPr>
          <p:grpSpPr>
            <a:xfrm rot="14441840">
              <a:off x="18744523" y="18209659"/>
              <a:ext cx="1552194" cy="2434316"/>
              <a:chOff x="15324740" y="21096288"/>
              <a:chExt cx="2633344" cy="4129891"/>
            </a:xfrm>
          </p:grpSpPr>
          <p:grpSp>
            <p:nvGrpSpPr>
              <p:cNvPr id="1748" name="Ryhmä 1747">
                <a:extLst>
                  <a:ext uri="{FF2B5EF4-FFF2-40B4-BE49-F238E27FC236}">
                    <a16:creationId xmlns:a16="http://schemas.microsoft.com/office/drawing/2014/main" id="{6B373F91-6814-EBEE-3274-26CE5AEF6F3D}"/>
                  </a:ext>
                </a:extLst>
              </p:cNvPr>
              <p:cNvGrpSpPr/>
              <p:nvPr/>
            </p:nvGrpSpPr>
            <p:grpSpPr>
              <a:xfrm rot="20921463">
                <a:off x="15324740" y="21096288"/>
                <a:ext cx="1023355" cy="2463634"/>
                <a:chOff x="15324740" y="21096288"/>
                <a:chExt cx="1023355" cy="2463634"/>
              </a:xfrm>
              <a:solidFill>
                <a:srgbClr val="E3D0E0"/>
              </a:solidFill>
            </p:grpSpPr>
            <p:sp>
              <p:nvSpPr>
                <p:cNvPr id="1756" name="Vapaamuotoinen: Muoto 1755">
                  <a:extLst>
                    <a:ext uri="{FF2B5EF4-FFF2-40B4-BE49-F238E27FC236}">
                      <a16:creationId xmlns:a16="http://schemas.microsoft.com/office/drawing/2014/main" id="{A07CBAD7-E9B5-618E-6100-D5E5EE95A48F}"/>
                    </a:ext>
                  </a:extLst>
                </p:cNvPr>
                <p:cNvSpPr/>
                <p:nvPr/>
              </p:nvSpPr>
              <p:spPr>
                <a:xfrm>
                  <a:off x="16006977" y="21096288"/>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757" name="Vapaamuotoinen: Muoto 1756">
                  <a:extLst>
                    <a:ext uri="{FF2B5EF4-FFF2-40B4-BE49-F238E27FC236}">
                      <a16:creationId xmlns:a16="http://schemas.microsoft.com/office/drawing/2014/main" id="{D5FD022B-1B7E-9531-324D-1D93432B2AE6}"/>
                    </a:ext>
                  </a:extLst>
                </p:cNvPr>
                <p:cNvSpPr/>
                <p:nvPr/>
              </p:nvSpPr>
              <p:spPr>
                <a:xfrm>
                  <a:off x="15741663" y="21247896"/>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758" name="Vapaamuotoinen: Muoto 1757">
                  <a:extLst>
                    <a:ext uri="{FF2B5EF4-FFF2-40B4-BE49-F238E27FC236}">
                      <a16:creationId xmlns:a16="http://schemas.microsoft.com/office/drawing/2014/main" id="{19D19770-6F6B-6442-876D-6D515CD1FDBA}"/>
                    </a:ext>
                  </a:extLst>
                </p:cNvPr>
                <p:cNvSpPr/>
                <p:nvPr/>
              </p:nvSpPr>
              <p:spPr>
                <a:xfrm>
                  <a:off x="15552152" y="21399504"/>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759" name="Vapaamuotoinen: Muoto 1758">
                  <a:extLst>
                    <a:ext uri="{FF2B5EF4-FFF2-40B4-BE49-F238E27FC236}">
                      <a16:creationId xmlns:a16="http://schemas.microsoft.com/office/drawing/2014/main" id="{5495755C-6A6C-83D5-1962-3C07D1622672}"/>
                    </a:ext>
                  </a:extLst>
                </p:cNvPr>
                <p:cNvSpPr/>
                <p:nvPr/>
              </p:nvSpPr>
              <p:spPr>
                <a:xfrm>
                  <a:off x="15438446" y="21589015"/>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760" name="Vapaamuotoinen: Muoto 1759">
                  <a:extLst>
                    <a:ext uri="{FF2B5EF4-FFF2-40B4-BE49-F238E27FC236}">
                      <a16:creationId xmlns:a16="http://schemas.microsoft.com/office/drawing/2014/main" id="{0DBD643C-7219-2B3E-FFDE-993517AE5C8C}"/>
                    </a:ext>
                  </a:extLst>
                </p:cNvPr>
                <p:cNvSpPr/>
                <p:nvPr/>
              </p:nvSpPr>
              <p:spPr>
                <a:xfrm>
                  <a:off x="15324740" y="21740623"/>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761" name="Vapaamuotoinen: Muoto 1760">
                  <a:extLst>
                    <a:ext uri="{FF2B5EF4-FFF2-40B4-BE49-F238E27FC236}">
                      <a16:creationId xmlns:a16="http://schemas.microsoft.com/office/drawing/2014/main" id="{2872340B-2598-0287-91FF-568B38ADEED9}"/>
                    </a:ext>
                  </a:extLst>
                </p:cNvPr>
                <p:cNvSpPr/>
                <p:nvPr/>
              </p:nvSpPr>
              <p:spPr>
                <a:xfrm>
                  <a:off x="15362642" y="21589015"/>
                  <a:ext cx="947551" cy="1970907"/>
                </a:xfrm>
                <a:custGeom>
                  <a:avLst/>
                  <a:gdLst>
                    <a:gd name="connsiteX0" fmla="*/ 606433 w 947551"/>
                    <a:gd name="connsiteY0" fmla="*/ 0 h 1970907"/>
                    <a:gd name="connsiteX1" fmla="*/ 0 w 947551"/>
                    <a:gd name="connsiteY1" fmla="*/ 568531 h 1970907"/>
                    <a:gd name="connsiteX2" fmla="*/ 151608 w 947551"/>
                    <a:gd name="connsiteY2" fmla="*/ 1212866 h 1970907"/>
                    <a:gd name="connsiteX3" fmla="*/ 492727 w 947551"/>
                    <a:gd name="connsiteY3" fmla="*/ 1970908 h 1970907"/>
                    <a:gd name="connsiteX4" fmla="*/ 720139 w 947551"/>
                    <a:gd name="connsiteY4" fmla="*/ 1137062 h 1970907"/>
                    <a:gd name="connsiteX5" fmla="*/ 947552 w 947551"/>
                    <a:gd name="connsiteY5" fmla="*/ 265315 h 1970907"/>
                    <a:gd name="connsiteX6" fmla="*/ 606433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606433" y="0"/>
                      </a:moveTo>
                      <a:cubicBezTo>
                        <a:pt x="386601" y="0"/>
                        <a:pt x="0" y="322168"/>
                        <a:pt x="0" y="568531"/>
                      </a:cubicBezTo>
                      <a:cubicBezTo>
                        <a:pt x="0" y="917230"/>
                        <a:pt x="151608" y="951342"/>
                        <a:pt x="151608" y="1212866"/>
                      </a:cubicBezTo>
                      <a:cubicBezTo>
                        <a:pt x="151608" y="1474391"/>
                        <a:pt x="3790" y="1970908"/>
                        <a:pt x="492727" y="1970908"/>
                      </a:cubicBezTo>
                      <a:cubicBezTo>
                        <a:pt x="1053678" y="1970908"/>
                        <a:pt x="720139" y="1296251"/>
                        <a:pt x="720139" y="1137062"/>
                      </a:cubicBezTo>
                      <a:cubicBezTo>
                        <a:pt x="720139" y="712559"/>
                        <a:pt x="947552" y="587482"/>
                        <a:pt x="947552" y="265315"/>
                      </a:cubicBezTo>
                      <a:cubicBezTo>
                        <a:pt x="947552" y="53063"/>
                        <a:pt x="826265" y="0"/>
                        <a:pt x="606433" y="0"/>
                      </a:cubicBezTo>
                      <a:close/>
                    </a:path>
                  </a:pathLst>
                </a:custGeom>
                <a:grpFill/>
                <a:ln w="37902" cap="flat">
                  <a:noFill/>
                  <a:prstDash val="solid"/>
                  <a:miter/>
                </a:ln>
              </p:spPr>
              <p:txBody>
                <a:bodyPr rtlCol="0" anchor="ctr"/>
                <a:lstStyle/>
                <a:p>
                  <a:endParaRPr lang="fi-FI"/>
                </a:p>
              </p:txBody>
            </p:sp>
          </p:grpSp>
          <p:grpSp>
            <p:nvGrpSpPr>
              <p:cNvPr id="1749" name="Ryhmä 1748">
                <a:extLst>
                  <a:ext uri="{FF2B5EF4-FFF2-40B4-BE49-F238E27FC236}">
                    <a16:creationId xmlns:a16="http://schemas.microsoft.com/office/drawing/2014/main" id="{ED64CF3D-EFEF-40FF-1112-A289275D3F6F}"/>
                  </a:ext>
                </a:extLst>
              </p:cNvPr>
              <p:cNvGrpSpPr/>
              <p:nvPr/>
            </p:nvGrpSpPr>
            <p:grpSpPr>
              <a:xfrm rot="910449">
                <a:off x="16934728" y="22762545"/>
                <a:ext cx="1023356" cy="2463634"/>
                <a:chOff x="16651312" y="21968035"/>
                <a:chExt cx="1023356" cy="2463634"/>
              </a:xfrm>
              <a:solidFill>
                <a:srgbClr val="E3D0E0"/>
              </a:solidFill>
            </p:grpSpPr>
            <p:sp>
              <p:nvSpPr>
                <p:cNvPr id="1750" name="Vapaamuotoinen: Muoto 1749">
                  <a:extLst>
                    <a:ext uri="{FF2B5EF4-FFF2-40B4-BE49-F238E27FC236}">
                      <a16:creationId xmlns:a16="http://schemas.microsoft.com/office/drawing/2014/main" id="{7C854A6B-759E-5939-6DC2-A7CA7F02786A}"/>
                    </a:ext>
                  </a:extLst>
                </p:cNvPr>
                <p:cNvSpPr/>
                <p:nvPr/>
              </p:nvSpPr>
              <p:spPr>
                <a:xfrm>
                  <a:off x="16651312" y="21968035"/>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751" name="Vapaamuotoinen: Muoto 1750">
                  <a:extLst>
                    <a:ext uri="{FF2B5EF4-FFF2-40B4-BE49-F238E27FC236}">
                      <a16:creationId xmlns:a16="http://schemas.microsoft.com/office/drawing/2014/main" id="{90A94C6C-AA9B-2A36-4F60-BF5DD62C9FCA}"/>
                    </a:ext>
                  </a:extLst>
                </p:cNvPr>
                <p:cNvSpPr/>
                <p:nvPr/>
              </p:nvSpPr>
              <p:spPr>
                <a:xfrm>
                  <a:off x="17068235" y="22119644"/>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752" name="Vapaamuotoinen: Muoto 1751">
                  <a:extLst>
                    <a:ext uri="{FF2B5EF4-FFF2-40B4-BE49-F238E27FC236}">
                      <a16:creationId xmlns:a16="http://schemas.microsoft.com/office/drawing/2014/main" id="{AF51BBAC-2458-9DE7-8D71-103914DCDBFB}"/>
                    </a:ext>
                  </a:extLst>
                </p:cNvPr>
                <p:cNvSpPr/>
                <p:nvPr/>
              </p:nvSpPr>
              <p:spPr>
                <a:xfrm>
                  <a:off x="17295648" y="22271252"/>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753" name="Vapaamuotoinen: Muoto 1752">
                  <a:extLst>
                    <a:ext uri="{FF2B5EF4-FFF2-40B4-BE49-F238E27FC236}">
                      <a16:creationId xmlns:a16="http://schemas.microsoft.com/office/drawing/2014/main" id="{6AF35D14-F866-6E1A-1D89-97F47D8A0FAA}"/>
                    </a:ext>
                  </a:extLst>
                </p:cNvPr>
                <p:cNvSpPr/>
                <p:nvPr/>
              </p:nvSpPr>
              <p:spPr>
                <a:xfrm>
                  <a:off x="17447256" y="22460762"/>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754" name="Vapaamuotoinen: Muoto 1753">
                  <a:extLst>
                    <a:ext uri="{FF2B5EF4-FFF2-40B4-BE49-F238E27FC236}">
                      <a16:creationId xmlns:a16="http://schemas.microsoft.com/office/drawing/2014/main" id="{9A4B0F98-B4B5-92D5-9E95-2D646B90FB32}"/>
                    </a:ext>
                  </a:extLst>
                </p:cNvPr>
                <p:cNvSpPr/>
                <p:nvPr/>
              </p:nvSpPr>
              <p:spPr>
                <a:xfrm>
                  <a:off x="17560962" y="22612371"/>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755" name="Vapaamuotoinen: Muoto 1754">
                  <a:extLst>
                    <a:ext uri="{FF2B5EF4-FFF2-40B4-BE49-F238E27FC236}">
                      <a16:creationId xmlns:a16="http://schemas.microsoft.com/office/drawing/2014/main" id="{5734739A-8825-BBF5-6085-64CC51B9EA25}"/>
                    </a:ext>
                  </a:extLst>
                </p:cNvPr>
                <p:cNvSpPr/>
                <p:nvPr/>
              </p:nvSpPr>
              <p:spPr>
                <a:xfrm>
                  <a:off x="16689214" y="22460762"/>
                  <a:ext cx="947551" cy="1970907"/>
                </a:xfrm>
                <a:custGeom>
                  <a:avLst/>
                  <a:gdLst>
                    <a:gd name="connsiteX0" fmla="*/ 341119 w 947551"/>
                    <a:gd name="connsiteY0" fmla="*/ 0 h 1970907"/>
                    <a:gd name="connsiteX1" fmla="*/ 0 w 947551"/>
                    <a:gd name="connsiteY1" fmla="*/ 265315 h 1970907"/>
                    <a:gd name="connsiteX2" fmla="*/ 227412 w 947551"/>
                    <a:gd name="connsiteY2" fmla="*/ 1137062 h 1970907"/>
                    <a:gd name="connsiteX3" fmla="*/ 454825 w 947551"/>
                    <a:gd name="connsiteY3" fmla="*/ 1970908 h 1970907"/>
                    <a:gd name="connsiteX4" fmla="*/ 795944 w 947551"/>
                    <a:gd name="connsiteY4" fmla="*/ 1212866 h 1970907"/>
                    <a:gd name="connsiteX5" fmla="*/ 947552 w 947551"/>
                    <a:gd name="connsiteY5" fmla="*/ 568531 h 1970907"/>
                    <a:gd name="connsiteX6" fmla="*/ 341119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341119" y="0"/>
                      </a:moveTo>
                      <a:cubicBezTo>
                        <a:pt x="121287" y="0"/>
                        <a:pt x="0" y="53063"/>
                        <a:pt x="0" y="265315"/>
                      </a:cubicBezTo>
                      <a:cubicBezTo>
                        <a:pt x="0" y="587482"/>
                        <a:pt x="227412" y="712559"/>
                        <a:pt x="227412" y="1137062"/>
                      </a:cubicBezTo>
                      <a:cubicBezTo>
                        <a:pt x="227412" y="1296251"/>
                        <a:pt x="-106126" y="1970908"/>
                        <a:pt x="454825" y="1970908"/>
                      </a:cubicBezTo>
                      <a:cubicBezTo>
                        <a:pt x="943762" y="1970908"/>
                        <a:pt x="795944" y="1474391"/>
                        <a:pt x="795944" y="1212866"/>
                      </a:cubicBezTo>
                      <a:cubicBezTo>
                        <a:pt x="795944" y="951342"/>
                        <a:pt x="947552" y="917230"/>
                        <a:pt x="947552" y="568531"/>
                      </a:cubicBezTo>
                      <a:cubicBezTo>
                        <a:pt x="947552" y="322168"/>
                        <a:pt x="560951" y="0"/>
                        <a:pt x="341119" y="0"/>
                      </a:cubicBezTo>
                      <a:close/>
                    </a:path>
                  </a:pathLst>
                </a:custGeom>
                <a:grpFill/>
                <a:ln w="37902" cap="flat">
                  <a:noFill/>
                  <a:prstDash val="solid"/>
                  <a:miter/>
                </a:ln>
              </p:spPr>
              <p:txBody>
                <a:bodyPr rtlCol="0" anchor="ctr"/>
                <a:lstStyle/>
                <a:p>
                  <a:endParaRPr lang="fi-FI"/>
                </a:p>
              </p:txBody>
            </p:sp>
          </p:grpSp>
        </p:grpSp>
        <p:grpSp>
          <p:nvGrpSpPr>
            <p:cNvPr id="1733" name="Ryhmä 1732">
              <a:extLst>
                <a:ext uri="{FF2B5EF4-FFF2-40B4-BE49-F238E27FC236}">
                  <a16:creationId xmlns:a16="http://schemas.microsoft.com/office/drawing/2014/main" id="{7049BEE5-985F-414A-56EF-3780E91C955C}"/>
                </a:ext>
              </a:extLst>
            </p:cNvPr>
            <p:cNvGrpSpPr/>
            <p:nvPr/>
          </p:nvGrpSpPr>
          <p:grpSpPr>
            <a:xfrm rot="14441840">
              <a:off x="17062026" y="19252075"/>
              <a:ext cx="1552194" cy="2434316"/>
              <a:chOff x="15324740" y="21096288"/>
              <a:chExt cx="2633344" cy="4129891"/>
            </a:xfrm>
          </p:grpSpPr>
          <p:grpSp>
            <p:nvGrpSpPr>
              <p:cNvPr id="1734" name="Ryhmä 1733">
                <a:extLst>
                  <a:ext uri="{FF2B5EF4-FFF2-40B4-BE49-F238E27FC236}">
                    <a16:creationId xmlns:a16="http://schemas.microsoft.com/office/drawing/2014/main" id="{DF42EC54-4DAB-3B8E-6A05-79FC336A4335}"/>
                  </a:ext>
                </a:extLst>
              </p:cNvPr>
              <p:cNvGrpSpPr/>
              <p:nvPr/>
            </p:nvGrpSpPr>
            <p:grpSpPr>
              <a:xfrm rot="20921463">
                <a:off x="15324740" y="21096288"/>
                <a:ext cx="1023355" cy="2463634"/>
                <a:chOff x="15324740" y="21096288"/>
                <a:chExt cx="1023355" cy="2463634"/>
              </a:xfrm>
              <a:solidFill>
                <a:srgbClr val="E3D0E0"/>
              </a:solidFill>
            </p:grpSpPr>
            <p:sp>
              <p:nvSpPr>
                <p:cNvPr id="1742" name="Vapaamuotoinen: Muoto 1741">
                  <a:extLst>
                    <a:ext uri="{FF2B5EF4-FFF2-40B4-BE49-F238E27FC236}">
                      <a16:creationId xmlns:a16="http://schemas.microsoft.com/office/drawing/2014/main" id="{827F1F63-DF52-5C32-16F7-F1529EF4EF1E}"/>
                    </a:ext>
                  </a:extLst>
                </p:cNvPr>
                <p:cNvSpPr/>
                <p:nvPr/>
              </p:nvSpPr>
              <p:spPr>
                <a:xfrm>
                  <a:off x="16006977" y="21096288"/>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743" name="Vapaamuotoinen: Muoto 1742">
                  <a:extLst>
                    <a:ext uri="{FF2B5EF4-FFF2-40B4-BE49-F238E27FC236}">
                      <a16:creationId xmlns:a16="http://schemas.microsoft.com/office/drawing/2014/main" id="{6420719F-E0A6-A048-D1C0-9E3C8663BC51}"/>
                    </a:ext>
                  </a:extLst>
                </p:cNvPr>
                <p:cNvSpPr/>
                <p:nvPr/>
              </p:nvSpPr>
              <p:spPr>
                <a:xfrm>
                  <a:off x="15741663" y="21247896"/>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744" name="Vapaamuotoinen: Muoto 1743">
                  <a:extLst>
                    <a:ext uri="{FF2B5EF4-FFF2-40B4-BE49-F238E27FC236}">
                      <a16:creationId xmlns:a16="http://schemas.microsoft.com/office/drawing/2014/main" id="{19DEB4E9-8CD2-D363-357E-81A4C6629D78}"/>
                    </a:ext>
                  </a:extLst>
                </p:cNvPr>
                <p:cNvSpPr/>
                <p:nvPr/>
              </p:nvSpPr>
              <p:spPr>
                <a:xfrm>
                  <a:off x="15552152" y="21399504"/>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745" name="Vapaamuotoinen: Muoto 1744">
                  <a:extLst>
                    <a:ext uri="{FF2B5EF4-FFF2-40B4-BE49-F238E27FC236}">
                      <a16:creationId xmlns:a16="http://schemas.microsoft.com/office/drawing/2014/main" id="{67ACE5F2-E701-A4A9-C4A4-BE1A792A690A}"/>
                    </a:ext>
                  </a:extLst>
                </p:cNvPr>
                <p:cNvSpPr/>
                <p:nvPr/>
              </p:nvSpPr>
              <p:spPr>
                <a:xfrm>
                  <a:off x="15438446" y="21589015"/>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746" name="Vapaamuotoinen: Muoto 1745">
                  <a:extLst>
                    <a:ext uri="{FF2B5EF4-FFF2-40B4-BE49-F238E27FC236}">
                      <a16:creationId xmlns:a16="http://schemas.microsoft.com/office/drawing/2014/main" id="{4DE42883-5C29-CC07-8BC6-D9A408874BF0}"/>
                    </a:ext>
                  </a:extLst>
                </p:cNvPr>
                <p:cNvSpPr/>
                <p:nvPr/>
              </p:nvSpPr>
              <p:spPr>
                <a:xfrm>
                  <a:off x="15324740" y="21740623"/>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747" name="Vapaamuotoinen: Muoto 1746">
                  <a:extLst>
                    <a:ext uri="{FF2B5EF4-FFF2-40B4-BE49-F238E27FC236}">
                      <a16:creationId xmlns:a16="http://schemas.microsoft.com/office/drawing/2014/main" id="{DA8B9EF8-C27E-CA76-CC3B-4E91828D8241}"/>
                    </a:ext>
                  </a:extLst>
                </p:cNvPr>
                <p:cNvSpPr/>
                <p:nvPr/>
              </p:nvSpPr>
              <p:spPr>
                <a:xfrm>
                  <a:off x="15362642" y="21589015"/>
                  <a:ext cx="947551" cy="1970907"/>
                </a:xfrm>
                <a:custGeom>
                  <a:avLst/>
                  <a:gdLst>
                    <a:gd name="connsiteX0" fmla="*/ 606433 w 947551"/>
                    <a:gd name="connsiteY0" fmla="*/ 0 h 1970907"/>
                    <a:gd name="connsiteX1" fmla="*/ 0 w 947551"/>
                    <a:gd name="connsiteY1" fmla="*/ 568531 h 1970907"/>
                    <a:gd name="connsiteX2" fmla="*/ 151608 w 947551"/>
                    <a:gd name="connsiteY2" fmla="*/ 1212866 h 1970907"/>
                    <a:gd name="connsiteX3" fmla="*/ 492727 w 947551"/>
                    <a:gd name="connsiteY3" fmla="*/ 1970908 h 1970907"/>
                    <a:gd name="connsiteX4" fmla="*/ 720139 w 947551"/>
                    <a:gd name="connsiteY4" fmla="*/ 1137062 h 1970907"/>
                    <a:gd name="connsiteX5" fmla="*/ 947552 w 947551"/>
                    <a:gd name="connsiteY5" fmla="*/ 265315 h 1970907"/>
                    <a:gd name="connsiteX6" fmla="*/ 606433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606433" y="0"/>
                      </a:moveTo>
                      <a:cubicBezTo>
                        <a:pt x="386601" y="0"/>
                        <a:pt x="0" y="322168"/>
                        <a:pt x="0" y="568531"/>
                      </a:cubicBezTo>
                      <a:cubicBezTo>
                        <a:pt x="0" y="917230"/>
                        <a:pt x="151608" y="951342"/>
                        <a:pt x="151608" y="1212866"/>
                      </a:cubicBezTo>
                      <a:cubicBezTo>
                        <a:pt x="151608" y="1474391"/>
                        <a:pt x="3790" y="1970908"/>
                        <a:pt x="492727" y="1970908"/>
                      </a:cubicBezTo>
                      <a:cubicBezTo>
                        <a:pt x="1053678" y="1970908"/>
                        <a:pt x="720139" y="1296251"/>
                        <a:pt x="720139" y="1137062"/>
                      </a:cubicBezTo>
                      <a:cubicBezTo>
                        <a:pt x="720139" y="712559"/>
                        <a:pt x="947552" y="587482"/>
                        <a:pt x="947552" y="265315"/>
                      </a:cubicBezTo>
                      <a:cubicBezTo>
                        <a:pt x="947552" y="53063"/>
                        <a:pt x="826265" y="0"/>
                        <a:pt x="606433" y="0"/>
                      </a:cubicBezTo>
                      <a:close/>
                    </a:path>
                  </a:pathLst>
                </a:custGeom>
                <a:grpFill/>
                <a:ln w="37902" cap="flat">
                  <a:noFill/>
                  <a:prstDash val="solid"/>
                  <a:miter/>
                </a:ln>
              </p:spPr>
              <p:txBody>
                <a:bodyPr rtlCol="0" anchor="ctr"/>
                <a:lstStyle/>
                <a:p>
                  <a:endParaRPr lang="fi-FI"/>
                </a:p>
              </p:txBody>
            </p:sp>
          </p:grpSp>
          <p:grpSp>
            <p:nvGrpSpPr>
              <p:cNvPr id="1735" name="Ryhmä 1734">
                <a:extLst>
                  <a:ext uri="{FF2B5EF4-FFF2-40B4-BE49-F238E27FC236}">
                    <a16:creationId xmlns:a16="http://schemas.microsoft.com/office/drawing/2014/main" id="{32632369-3955-C1B0-BD09-3B822A89BC93}"/>
                  </a:ext>
                </a:extLst>
              </p:cNvPr>
              <p:cNvGrpSpPr/>
              <p:nvPr/>
            </p:nvGrpSpPr>
            <p:grpSpPr>
              <a:xfrm rot="910449">
                <a:off x="16934728" y="22762545"/>
                <a:ext cx="1023356" cy="2463634"/>
                <a:chOff x="16651312" y="21968035"/>
                <a:chExt cx="1023356" cy="2463634"/>
              </a:xfrm>
              <a:solidFill>
                <a:srgbClr val="E3D0E0"/>
              </a:solidFill>
            </p:grpSpPr>
            <p:sp>
              <p:nvSpPr>
                <p:cNvPr id="1736" name="Vapaamuotoinen: Muoto 1735">
                  <a:extLst>
                    <a:ext uri="{FF2B5EF4-FFF2-40B4-BE49-F238E27FC236}">
                      <a16:creationId xmlns:a16="http://schemas.microsoft.com/office/drawing/2014/main" id="{4C3FF0DC-6885-80B6-BEDC-189C8DF1D6E7}"/>
                    </a:ext>
                  </a:extLst>
                </p:cNvPr>
                <p:cNvSpPr/>
                <p:nvPr/>
              </p:nvSpPr>
              <p:spPr>
                <a:xfrm>
                  <a:off x="16651312" y="21968035"/>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737" name="Vapaamuotoinen: Muoto 1736">
                  <a:extLst>
                    <a:ext uri="{FF2B5EF4-FFF2-40B4-BE49-F238E27FC236}">
                      <a16:creationId xmlns:a16="http://schemas.microsoft.com/office/drawing/2014/main" id="{6EDC31CE-B3C9-EFD3-23CC-B53EE422537C}"/>
                    </a:ext>
                  </a:extLst>
                </p:cNvPr>
                <p:cNvSpPr/>
                <p:nvPr/>
              </p:nvSpPr>
              <p:spPr>
                <a:xfrm>
                  <a:off x="17068235" y="22119644"/>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738" name="Vapaamuotoinen: Muoto 1737">
                  <a:extLst>
                    <a:ext uri="{FF2B5EF4-FFF2-40B4-BE49-F238E27FC236}">
                      <a16:creationId xmlns:a16="http://schemas.microsoft.com/office/drawing/2014/main" id="{E7F85565-F729-2ABA-075E-D160C9E9F959}"/>
                    </a:ext>
                  </a:extLst>
                </p:cNvPr>
                <p:cNvSpPr/>
                <p:nvPr/>
              </p:nvSpPr>
              <p:spPr>
                <a:xfrm>
                  <a:off x="17295648" y="22271252"/>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739" name="Vapaamuotoinen: Muoto 1738">
                  <a:extLst>
                    <a:ext uri="{FF2B5EF4-FFF2-40B4-BE49-F238E27FC236}">
                      <a16:creationId xmlns:a16="http://schemas.microsoft.com/office/drawing/2014/main" id="{D923B237-D0E1-263D-B788-D5ADFCF12D30}"/>
                    </a:ext>
                  </a:extLst>
                </p:cNvPr>
                <p:cNvSpPr/>
                <p:nvPr/>
              </p:nvSpPr>
              <p:spPr>
                <a:xfrm>
                  <a:off x="17447256" y="22460762"/>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740" name="Vapaamuotoinen: Muoto 1739">
                  <a:extLst>
                    <a:ext uri="{FF2B5EF4-FFF2-40B4-BE49-F238E27FC236}">
                      <a16:creationId xmlns:a16="http://schemas.microsoft.com/office/drawing/2014/main" id="{A7271C08-B6FD-EA57-591A-42E007BBFDB7}"/>
                    </a:ext>
                  </a:extLst>
                </p:cNvPr>
                <p:cNvSpPr/>
                <p:nvPr/>
              </p:nvSpPr>
              <p:spPr>
                <a:xfrm>
                  <a:off x="17560962" y="22612371"/>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741" name="Vapaamuotoinen: Muoto 1740">
                  <a:extLst>
                    <a:ext uri="{FF2B5EF4-FFF2-40B4-BE49-F238E27FC236}">
                      <a16:creationId xmlns:a16="http://schemas.microsoft.com/office/drawing/2014/main" id="{1A21F7E7-60D1-004F-F208-CA2549B6A09C}"/>
                    </a:ext>
                  </a:extLst>
                </p:cNvPr>
                <p:cNvSpPr/>
                <p:nvPr/>
              </p:nvSpPr>
              <p:spPr>
                <a:xfrm>
                  <a:off x="16689214" y="22460762"/>
                  <a:ext cx="947551" cy="1970907"/>
                </a:xfrm>
                <a:custGeom>
                  <a:avLst/>
                  <a:gdLst>
                    <a:gd name="connsiteX0" fmla="*/ 341119 w 947551"/>
                    <a:gd name="connsiteY0" fmla="*/ 0 h 1970907"/>
                    <a:gd name="connsiteX1" fmla="*/ 0 w 947551"/>
                    <a:gd name="connsiteY1" fmla="*/ 265315 h 1970907"/>
                    <a:gd name="connsiteX2" fmla="*/ 227412 w 947551"/>
                    <a:gd name="connsiteY2" fmla="*/ 1137062 h 1970907"/>
                    <a:gd name="connsiteX3" fmla="*/ 454825 w 947551"/>
                    <a:gd name="connsiteY3" fmla="*/ 1970908 h 1970907"/>
                    <a:gd name="connsiteX4" fmla="*/ 795944 w 947551"/>
                    <a:gd name="connsiteY4" fmla="*/ 1212866 h 1970907"/>
                    <a:gd name="connsiteX5" fmla="*/ 947552 w 947551"/>
                    <a:gd name="connsiteY5" fmla="*/ 568531 h 1970907"/>
                    <a:gd name="connsiteX6" fmla="*/ 341119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341119" y="0"/>
                      </a:moveTo>
                      <a:cubicBezTo>
                        <a:pt x="121287" y="0"/>
                        <a:pt x="0" y="53063"/>
                        <a:pt x="0" y="265315"/>
                      </a:cubicBezTo>
                      <a:cubicBezTo>
                        <a:pt x="0" y="587482"/>
                        <a:pt x="227412" y="712559"/>
                        <a:pt x="227412" y="1137062"/>
                      </a:cubicBezTo>
                      <a:cubicBezTo>
                        <a:pt x="227412" y="1296251"/>
                        <a:pt x="-106126" y="1970908"/>
                        <a:pt x="454825" y="1970908"/>
                      </a:cubicBezTo>
                      <a:cubicBezTo>
                        <a:pt x="943762" y="1970908"/>
                        <a:pt x="795944" y="1474391"/>
                        <a:pt x="795944" y="1212866"/>
                      </a:cubicBezTo>
                      <a:cubicBezTo>
                        <a:pt x="795944" y="951342"/>
                        <a:pt x="947552" y="917230"/>
                        <a:pt x="947552" y="568531"/>
                      </a:cubicBezTo>
                      <a:cubicBezTo>
                        <a:pt x="947552" y="322168"/>
                        <a:pt x="560951" y="0"/>
                        <a:pt x="341119" y="0"/>
                      </a:cubicBezTo>
                      <a:close/>
                    </a:path>
                  </a:pathLst>
                </a:custGeom>
                <a:grpFill/>
                <a:ln w="37902" cap="flat">
                  <a:noFill/>
                  <a:prstDash val="solid"/>
                  <a:miter/>
                </a:ln>
              </p:spPr>
              <p:txBody>
                <a:bodyPr rtlCol="0" anchor="ctr"/>
                <a:lstStyle/>
                <a:p>
                  <a:endParaRPr lang="fi-FI"/>
                </a:p>
              </p:txBody>
            </p:sp>
          </p:grpSp>
        </p:grpSp>
      </p:grpSp>
      <p:sp>
        <p:nvSpPr>
          <p:cNvPr id="1766" name="Freeform 261">
            <a:extLst>
              <a:ext uri="{FF2B5EF4-FFF2-40B4-BE49-F238E27FC236}">
                <a16:creationId xmlns:a16="http://schemas.microsoft.com/office/drawing/2014/main" id="{5CBCF8A5-9526-4CA3-8CE8-9FD287752E72}"/>
              </a:ext>
            </a:extLst>
          </p:cNvPr>
          <p:cNvSpPr>
            <a:spLocks/>
          </p:cNvSpPr>
          <p:nvPr/>
        </p:nvSpPr>
        <p:spPr bwMode="auto">
          <a:xfrm>
            <a:off x="1154096" y="25938385"/>
            <a:ext cx="14487566" cy="673895"/>
          </a:xfrm>
          <a:prstGeom prst="roundRect">
            <a:avLst>
              <a:gd name="adj" fmla="val 3371"/>
            </a:avLst>
          </a:prstGeom>
          <a:noFill/>
          <a:ln w="19050">
            <a:noFill/>
          </a:ln>
          <a:effectLst/>
        </p:spPr>
        <p:txBody>
          <a:bodyPr lIns="0" tIns="0" rIns="0" bIns="36000" numCol="1" anchor="t"/>
          <a:lstStyle/>
          <a:p>
            <a:pPr defTabSz="914377" fontAlgn="base">
              <a:spcBef>
                <a:spcPct val="0"/>
              </a:spcBef>
              <a:spcAft>
                <a:spcPts val="1200"/>
              </a:spcAft>
              <a:tabLst>
                <a:tab pos="720000" algn="l"/>
              </a:tabLst>
            </a:pPr>
            <a:r>
              <a:rPr lang="fi-FI" sz="4000" b="1" dirty="0">
                <a:latin typeface="Arial" panose="020B0604020202020204"/>
                <a:cs typeface="Arial" charset="0"/>
              </a:rPr>
              <a:t>4.	Kulje yksilöllinen polkusi kohti sovinnollista eroa</a:t>
            </a:r>
            <a:endParaRPr lang="fi-FI" sz="4000" dirty="0">
              <a:latin typeface="Arial" panose="020B0604020202020204"/>
              <a:cs typeface="Arial" panose="020B0604020202020204" pitchFamily="34" charset="0"/>
            </a:endParaRPr>
          </a:p>
        </p:txBody>
      </p:sp>
      <p:pic>
        <p:nvPicPr>
          <p:cNvPr id="5" name="Kuva 4" descr="Kuva, joka sisältää kohteen teksti, Fontti, logo, Grafiikka&#10;&#10;Tekoälyn generoima sisältö voi olla virheellistä.">
            <a:extLst>
              <a:ext uri="{FF2B5EF4-FFF2-40B4-BE49-F238E27FC236}">
                <a16:creationId xmlns:a16="http://schemas.microsoft.com/office/drawing/2014/main" id="{64C02A0C-531F-6607-220D-2827359B6B69}"/>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938529" y="40485051"/>
            <a:ext cx="3229542" cy="1406092"/>
          </a:xfrm>
          <a:prstGeom prst="rect">
            <a:avLst/>
          </a:prstGeom>
        </p:spPr>
      </p:pic>
      <p:grpSp>
        <p:nvGrpSpPr>
          <p:cNvPr id="1664" name="Ryhmä 1663">
            <a:extLst>
              <a:ext uri="{FF2B5EF4-FFF2-40B4-BE49-F238E27FC236}">
                <a16:creationId xmlns:a16="http://schemas.microsoft.com/office/drawing/2014/main" id="{D649D8B3-BCD0-B7C0-BAF5-36BBA05C8BB7}"/>
              </a:ext>
            </a:extLst>
          </p:cNvPr>
          <p:cNvGrpSpPr/>
          <p:nvPr/>
        </p:nvGrpSpPr>
        <p:grpSpPr>
          <a:xfrm>
            <a:off x="3200718" y="19387861"/>
            <a:ext cx="13700580" cy="5745800"/>
            <a:chOff x="2749784" y="19387861"/>
            <a:chExt cx="13700580" cy="5745800"/>
          </a:xfrm>
        </p:grpSpPr>
        <p:sp>
          <p:nvSpPr>
            <p:cNvPr id="1122" name="Freeform 241">
              <a:extLst>
                <a:ext uri="{FF2B5EF4-FFF2-40B4-BE49-F238E27FC236}">
                  <a16:creationId xmlns:a16="http://schemas.microsoft.com/office/drawing/2014/main" id="{C30C56F3-48CF-FC63-B853-4E53295821AC}"/>
                </a:ext>
              </a:extLst>
            </p:cNvPr>
            <p:cNvSpPr>
              <a:spLocks/>
            </p:cNvSpPr>
            <p:nvPr/>
          </p:nvSpPr>
          <p:spPr bwMode="auto">
            <a:xfrm>
              <a:off x="2749784" y="19387861"/>
              <a:ext cx="13700580" cy="5745800"/>
            </a:xfrm>
            <a:prstGeom prst="roundRect">
              <a:avLst>
                <a:gd name="adj" fmla="val 6559"/>
              </a:avLst>
            </a:prstGeom>
            <a:solidFill>
              <a:schemeClr val="bg1"/>
            </a:solidFill>
            <a:ln w="38100">
              <a:solidFill>
                <a:schemeClr val="accent3"/>
              </a:solidFill>
            </a:ln>
            <a:effectLst/>
          </p:spPr>
          <p:txBody>
            <a:bodyPr lIns="0" tIns="0" rIns="0" bIns="0"/>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180000" marR="0" lvl="0" algn="l" defTabSz="914377" rtl="0" eaLnBrk="1" fontAlgn="base" latinLnBrk="0" hangingPunct="1">
                <a:lnSpc>
                  <a:spcPts val="3400"/>
                </a:lnSpc>
                <a:spcBef>
                  <a:spcPct val="0"/>
                </a:spcBef>
                <a:spcAft>
                  <a:spcPts val="600"/>
                </a:spcAft>
                <a:buClrTx/>
                <a:buSzTx/>
                <a:tabLst/>
                <a:defRPr/>
              </a:pPr>
              <a:endParaRPr kumimoji="0" lang="fi-FI" altLang="fi-FI" sz="3000" b="0" i="0" u="none" strike="noStrike" kern="1200" cap="none" spc="0" normalizeH="0" baseline="0" noProof="0" dirty="0">
                <a:ln>
                  <a:noFill/>
                </a:ln>
                <a:solidFill>
                  <a:srgbClr val="000000"/>
                </a:solidFill>
                <a:effectLst/>
                <a:uLnTx/>
                <a:uFillTx/>
                <a:latin typeface="Arial" panose="020B0604020202020204"/>
                <a:cs typeface="Arial" panose="020B0604020202020204" pitchFamily="34" charset="0"/>
              </a:endParaRPr>
            </a:p>
          </p:txBody>
        </p:sp>
        <p:grpSp>
          <p:nvGrpSpPr>
            <p:cNvPr id="1663" name="Ryhmä 1662">
              <a:extLst>
                <a:ext uri="{FF2B5EF4-FFF2-40B4-BE49-F238E27FC236}">
                  <a16:creationId xmlns:a16="http://schemas.microsoft.com/office/drawing/2014/main" id="{521A85BA-4458-ED1D-217F-A4F5C9E51C16}"/>
                </a:ext>
              </a:extLst>
            </p:cNvPr>
            <p:cNvGrpSpPr/>
            <p:nvPr/>
          </p:nvGrpSpPr>
          <p:grpSpPr>
            <a:xfrm>
              <a:off x="5502618" y="20112734"/>
              <a:ext cx="10533486" cy="4452704"/>
              <a:chOff x="5502618" y="19803284"/>
              <a:chExt cx="10533486" cy="4452704"/>
            </a:xfrm>
          </p:grpSpPr>
          <p:sp>
            <p:nvSpPr>
              <p:cNvPr id="1123" name="Freeform 261">
                <a:extLst>
                  <a:ext uri="{FF2B5EF4-FFF2-40B4-BE49-F238E27FC236}">
                    <a16:creationId xmlns:a16="http://schemas.microsoft.com/office/drawing/2014/main" id="{AC590C98-239D-B862-B7B2-AB41DA7D9659}"/>
                  </a:ext>
                </a:extLst>
              </p:cNvPr>
              <p:cNvSpPr>
                <a:spLocks/>
              </p:cNvSpPr>
              <p:nvPr/>
            </p:nvSpPr>
            <p:spPr bwMode="auto">
              <a:xfrm>
                <a:off x="5502620" y="19803284"/>
                <a:ext cx="10533484" cy="580752"/>
              </a:xfrm>
              <a:prstGeom prst="roundRect">
                <a:avLst>
                  <a:gd name="adj" fmla="val 3371"/>
                </a:avLst>
              </a:prstGeom>
              <a:noFill/>
              <a:ln w="19050">
                <a:noFill/>
              </a:ln>
              <a:effectLst/>
            </p:spPr>
            <p:txBody>
              <a:bodyPr lIns="0" tIns="0" rIns="0" bIns="36000" numCol="1" anchor="t"/>
              <a:lstStyle/>
              <a:p>
                <a:pPr defTabSz="914377" fontAlgn="base">
                  <a:lnSpc>
                    <a:spcPts val="4400"/>
                  </a:lnSpc>
                  <a:spcBef>
                    <a:spcPct val="0"/>
                  </a:spcBef>
                  <a:spcAft>
                    <a:spcPts val="1200"/>
                  </a:spcAft>
                  <a:tabLst>
                    <a:tab pos="720000" algn="l"/>
                  </a:tabLst>
                </a:pPr>
                <a:r>
                  <a:rPr lang="fi-FI" sz="4000" b="1" dirty="0">
                    <a:latin typeface="Arial" panose="020B0604020202020204"/>
                    <a:cs typeface="Arial" charset="0"/>
                  </a:rPr>
                  <a:t>3.	Mitä tukea tarvitset sovinnollisuuteen?</a:t>
                </a:r>
              </a:p>
            </p:txBody>
          </p:sp>
          <p:sp>
            <p:nvSpPr>
              <p:cNvPr id="1124" name="Freeform 261">
                <a:extLst>
                  <a:ext uri="{FF2B5EF4-FFF2-40B4-BE49-F238E27FC236}">
                    <a16:creationId xmlns:a16="http://schemas.microsoft.com/office/drawing/2014/main" id="{977BF42B-66BB-FAB1-F2DB-72A1A51123E0}"/>
                  </a:ext>
                </a:extLst>
              </p:cNvPr>
              <p:cNvSpPr>
                <a:spLocks/>
              </p:cNvSpPr>
              <p:nvPr/>
            </p:nvSpPr>
            <p:spPr bwMode="auto">
              <a:xfrm>
                <a:off x="5502618" y="20633191"/>
                <a:ext cx="10533486" cy="3622797"/>
              </a:xfrm>
              <a:prstGeom prst="rect">
                <a:avLst/>
              </a:prstGeom>
              <a:noFill/>
              <a:ln w="19050">
                <a:noFill/>
              </a:ln>
              <a:effectLst/>
            </p:spPr>
            <p:txBody>
              <a:bodyPr lIns="0" tIns="0" rIns="0" bIns="0" numCol="1" spcCol="0" anchor="t"/>
              <a:lstStyle/>
              <a:p>
                <a:pPr defTabSz="914377" fontAlgn="base">
                  <a:spcBef>
                    <a:spcPct val="0"/>
                  </a:spcBef>
                  <a:spcAft>
                    <a:spcPts val="1600"/>
                  </a:spcAft>
                  <a:defRPr/>
                </a:pPr>
                <a:r>
                  <a:rPr lang="fi-FI" sz="3800" dirty="0">
                    <a:ea typeface="Inter" panose="02000503000000020004" pitchFamily="2" charset="0"/>
                  </a:rPr>
                  <a:t>Pysähdy ja tarkastele tilannettasi – oletko matkalla kohti sovinnollista eroa ja mitä tukea tarvitset siihen. Eron eri vaiheissa tuen tarpeesi voivat vaihdella. Saat apua ja tukea niin yksin kuin yhdessä. Pääset palveluiden ja tiedon äärelle QR-koodien kautta.</a:t>
                </a:r>
              </a:p>
            </p:txBody>
          </p:sp>
        </p:grpSp>
        <p:pic>
          <p:nvPicPr>
            <p:cNvPr id="1662" name="Kuva 1661">
              <a:extLst>
                <a:ext uri="{FF2B5EF4-FFF2-40B4-BE49-F238E27FC236}">
                  <a16:creationId xmlns:a16="http://schemas.microsoft.com/office/drawing/2014/main" id="{32C6B898-6CEF-E018-72BD-DE1CC353A65D}"/>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rot="10800000">
              <a:off x="3594250" y="20084979"/>
              <a:ext cx="1123897" cy="4508215"/>
            </a:xfrm>
            <a:prstGeom prst="rect">
              <a:avLst/>
            </a:prstGeom>
          </p:spPr>
        </p:pic>
      </p:grpSp>
      <p:grpSp>
        <p:nvGrpSpPr>
          <p:cNvPr id="352" name="Ryhmä 351">
            <a:extLst>
              <a:ext uri="{FF2B5EF4-FFF2-40B4-BE49-F238E27FC236}">
                <a16:creationId xmlns:a16="http://schemas.microsoft.com/office/drawing/2014/main" id="{0F1FA904-70B7-1DE6-C096-11124C89D019}"/>
              </a:ext>
            </a:extLst>
          </p:cNvPr>
          <p:cNvGrpSpPr/>
          <p:nvPr/>
        </p:nvGrpSpPr>
        <p:grpSpPr>
          <a:xfrm>
            <a:off x="11074262" y="34674534"/>
            <a:ext cx="2119128" cy="4024945"/>
            <a:chOff x="22378085" y="34674534"/>
            <a:chExt cx="2119128" cy="4024945"/>
          </a:xfrm>
        </p:grpSpPr>
        <p:grpSp>
          <p:nvGrpSpPr>
            <p:cNvPr id="353" name="Ryhmä 352">
              <a:extLst>
                <a:ext uri="{FF2B5EF4-FFF2-40B4-BE49-F238E27FC236}">
                  <a16:creationId xmlns:a16="http://schemas.microsoft.com/office/drawing/2014/main" id="{BB337A36-E970-BEBF-12E9-20FF4B4FA86D}"/>
                </a:ext>
              </a:extLst>
            </p:cNvPr>
            <p:cNvGrpSpPr/>
            <p:nvPr/>
          </p:nvGrpSpPr>
          <p:grpSpPr>
            <a:xfrm rot="9041840">
              <a:off x="22378085" y="34674534"/>
              <a:ext cx="1552194" cy="2434316"/>
              <a:chOff x="15324740" y="21096288"/>
              <a:chExt cx="2633344" cy="4129891"/>
            </a:xfrm>
          </p:grpSpPr>
          <p:grpSp>
            <p:nvGrpSpPr>
              <p:cNvPr id="369" name="Ryhmä 368">
                <a:extLst>
                  <a:ext uri="{FF2B5EF4-FFF2-40B4-BE49-F238E27FC236}">
                    <a16:creationId xmlns:a16="http://schemas.microsoft.com/office/drawing/2014/main" id="{7A903477-1592-4498-E9DA-B6267964A8CE}"/>
                  </a:ext>
                </a:extLst>
              </p:cNvPr>
              <p:cNvGrpSpPr/>
              <p:nvPr/>
            </p:nvGrpSpPr>
            <p:grpSpPr>
              <a:xfrm rot="20921463">
                <a:off x="15324740" y="21096288"/>
                <a:ext cx="1023355" cy="2463634"/>
                <a:chOff x="15324740" y="21096288"/>
                <a:chExt cx="1023355" cy="2463634"/>
              </a:xfrm>
              <a:solidFill>
                <a:srgbClr val="E3D0E0"/>
              </a:solidFill>
            </p:grpSpPr>
            <p:sp>
              <p:nvSpPr>
                <p:cNvPr id="378" name="Vapaamuotoinen: Muoto 377">
                  <a:extLst>
                    <a:ext uri="{FF2B5EF4-FFF2-40B4-BE49-F238E27FC236}">
                      <a16:creationId xmlns:a16="http://schemas.microsoft.com/office/drawing/2014/main" id="{1B1E5563-4505-1EDE-9BE7-F3A5065AC2C5}"/>
                    </a:ext>
                  </a:extLst>
                </p:cNvPr>
                <p:cNvSpPr/>
                <p:nvPr/>
              </p:nvSpPr>
              <p:spPr>
                <a:xfrm>
                  <a:off x="16006977" y="21096288"/>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379" name="Vapaamuotoinen: Muoto 378">
                  <a:extLst>
                    <a:ext uri="{FF2B5EF4-FFF2-40B4-BE49-F238E27FC236}">
                      <a16:creationId xmlns:a16="http://schemas.microsoft.com/office/drawing/2014/main" id="{27E6224F-350A-B88D-BEF6-60B267F1212D}"/>
                    </a:ext>
                  </a:extLst>
                </p:cNvPr>
                <p:cNvSpPr/>
                <p:nvPr/>
              </p:nvSpPr>
              <p:spPr>
                <a:xfrm>
                  <a:off x="15741663" y="21247896"/>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380" name="Vapaamuotoinen: Muoto 379">
                  <a:extLst>
                    <a:ext uri="{FF2B5EF4-FFF2-40B4-BE49-F238E27FC236}">
                      <a16:creationId xmlns:a16="http://schemas.microsoft.com/office/drawing/2014/main" id="{75035092-EA71-29F6-5CB5-DF9E42636B72}"/>
                    </a:ext>
                  </a:extLst>
                </p:cNvPr>
                <p:cNvSpPr/>
                <p:nvPr/>
              </p:nvSpPr>
              <p:spPr>
                <a:xfrm>
                  <a:off x="15552152" y="21399504"/>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381" name="Vapaamuotoinen: Muoto 380">
                  <a:extLst>
                    <a:ext uri="{FF2B5EF4-FFF2-40B4-BE49-F238E27FC236}">
                      <a16:creationId xmlns:a16="http://schemas.microsoft.com/office/drawing/2014/main" id="{DCD5AEB9-B092-591E-E433-25E6FADE0DFC}"/>
                    </a:ext>
                  </a:extLst>
                </p:cNvPr>
                <p:cNvSpPr/>
                <p:nvPr/>
              </p:nvSpPr>
              <p:spPr>
                <a:xfrm>
                  <a:off x="15438446" y="21589015"/>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382" name="Vapaamuotoinen: Muoto 381">
                  <a:extLst>
                    <a:ext uri="{FF2B5EF4-FFF2-40B4-BE49-F238E27FC236}">
                      <a16:creationId xmlns:a16="http://schemas.microsoft.com/office/drawing/2014/main" id="{E9A51644-9081-DEB9-57FA-E687E93B9A99}"/>
                    </a:ext>
                  </a:extLst>
                </p:cNvPr>
                <p:cNvSpPr/>
                <p:nvPr/>
              </p:nvSpPr>
              <p:spPr>
                <a:xfrm>
                  <a:off x="15324740" y="21740623"/>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383" name="Vapaamuotoinen: Muoto 382">
                  <a:extLst>
                    <a:ext uri="{FF2B5EF4-FFF2-40B4-BE49-F238E27FC236}">
                      <a16:creationId xmlns:a16="http://schemas.microsoft.com/office/drawing/2014/main" id="{E833C646-BA61-2A9A-95BC-DBF5652717FD}"/>
                    </a:ext>
                  </a:extLst>
                </p:cNvPr>
                <p:cNvSpPr/>
                <p:nvPr/>
              </p:nvSpPr>
              <p:spPr>
                <a:xfrm>
                  <a:off x="15362642" y="21589015"/>
                  <a:ext cx="947551" cy="1970907"/>
                </a:xfrm>
                <a:custGeom>
                  <a:avLst/>
                  <a:gdLst>
                    <a:gd name="connsiteX0" fmla="*/ 606433 w 947551"/>
                    <a:gd name="connsiteY0" fmla="*/ 0 h 1970907"/>
                    <a:gd name="connsiteX1" fmla="*/ 0 w 947551"/>
                    <a:gd name="connsiteY1" fmla="*/ 568531 h 1970907"/>
                    <a:gd name="connsiteX2" fmla="*/ 151608 w 947551"/>
                    <a:gd name="connsiteY2" fmla="*/ 1212866 h 1970907"/>
                    <a:gd name="connsiteX3" fmla="*/ 492727 w 947551"/>
                    <a:gd name="connsiteY3" fmla="*/ 1970908 h 1970907"/>
                    <a:gd name="connsiteX4" fmla="*/ 720139 w 947551"/>
                    <a:gd name="connsiteY4" fmla="*/ 1137062 h 1970907"/>
                    <a:gd name="connsiteX5" fmla="*/ 947552 w 947551"/>
                    <a:gd name="connsiteY5" fmla="*/ 265315 h 1970907"/>
                    <a:gd name="connsiteX6" fmla="*/ 606433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606433" y="0"/>
                      </a:moveTo>
                      <a:cubicBezTo>
                        <a:pt x="386601" y="0"/>
                        <a:pt x="0" y="322168"/>
                        <a:pt x="0" y="568531"/>
                      </a:cubicBezTo>
                      <a:cubicBezTo>
                        <a:pt x="0" y="917230"/>
                        <a:pt x="151608" y="951342"/>
                        <a:pt x="151608" y="1212866"/>
                      </a:cubicBezTo>
                      <a:cubicBezTo>
                        <a:pt x="151608" y="1474391"/>
                        <a:pt x="3790" y="1970908"/>
                        <a:pt x="492727" y="1970908"/>
                      </a:cubicBezTo>
                      <a:cubicBezTo>
                        <a:pt x="1053678" y="1970908"/>
                        <a:pt x="720139" y="1296251"/>
                        <a:pt x="720139" y="1137062"/>
                      </a:cubicBezTo>
                      <a:cubicBezTo>
                        <a:pt x="720139" y="712559"/>
                        <a:pt x="947552" y="587482"/>
                        <a:pt x="947552" y="265315"/>
                      </a:cubicBezTo>
                      <a:cubicBezTo>
                        <a:pt x="947552" y="53063"/>
                        <a:pt x="826265" y="0"/>
                        <a:pt x="606433" y="0"/>
                      </a:cubicBezTo>
                      <a:close/>
                    </a:path>
                  </a:pathLst>
                </a:custGeom>
                <a:grpFill/>
                <a:ln w="37902" cap="flat">
                  <a:noFill/>
                  <a:prstDash val="solid"/>
                  <a:miter/>
                </a:ln>
              </p:spPr>
              <p:txBody>
                <a:bodyPr rtlCol="0" anchor="ctr"/>
                <a:lstStyle/>
                <a:p>
                  <a:endParaRPr lang="fi-FI"/>
                </a:p>
              </p:txBody>
            </p:sp>
          </p:grpSp>
          <p:grpSp>
            <p:nvGrpSpPr>
              <p:cNvPr id="370" name="Ryhmä 369">
                <a:extLst>
                  <a:ext uri="{FF2B5EF4-FFF2-40B4-BE49-F238E27FC236}">
                    <a16:creationId xmlns:a16="http://schemas.microsoft.com/office/drawing/2014/main" id="{3067D865-AD8A-C7E3-81C3-546EFB50F913}"/>
                  </a:ext>
                </a:extLst>
              </p:cNvPr>
              <p:cNvGrpSpPr/>
              <p:nvPr/>
            </p:nvGrpSpPr>
            <p:grpSpPr>
              <a:xfrm rot="910449">
                <a:off x="16934728" y="22762545"/>
                <a:ext cx="1023356" cy="2463634"/>
                <a:chOff x="16651312" y="21968035"/>
                <a:chExt cx="1023356" cy="2463634"/>
              </a:xfrm>
              <a:solidFill>
                <a:srgbClr val="E3D0E0"/>
              </a:solidFill>
            </p:grpSpPr>
            <p:sp>
              <p:nvSpPr>
                <p:cNvPr id="371" name="Vapaamuotoinen: Muoto 370">
                  <a:extLst>
                    <a:ext uri="{FF2B5EF4-FFF2-40B4-BE49-F238E27FC236}">
                      <a16:creationId xmlns:a16="http://schemas.microsoft.com/office/drawing/2014/main" id="{6CFC6F24-7B69-A6A6-B5F0-48A1681F7856}"/>
                    </a:ext>
                  </a:extLst>
                </p:cNvPr>
                <p:cNvSpPr/>
                <p:nvPr/>
              </p:nvSpPr>
              <p:spPr>
                <a:xfrm>
                  <a:off x="16651312" y="21968035"/>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372" name="Vapaamuotoinen: Muoto 371">
                  <a:extLst>
                    <a:ext uri="{FF2B5EF4-FFF2-40B4-BE49-F238E27FC236}">
                      <a16:creationId xmlns:a16="http://schemas.microsoft.com/office/drawing/2014/main" id="{8995D4AB-C583-E202-9635-6B3F1BEA65F7}"/>
                    </a:ext>
                  </a:extLst>
                </p:cNvPr>
                <p:cNvSpPr/>
                <p:nvPr/>
              </p:nvSpPr>
              <p:spPr>
                <a:xfrm>
                  <a:off x="17068235" y="22119644"/>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373" name="Vapaamuotoinen: Muoto 372">
                  <a:extLst>
                    <a:ext uri="{FF2B5EF4-FFF2-40B4-BE49-F238E27FC236}">
                      <a16:creationId xmlns:a16="http://schemas.microsoft.com/office/drawing/2014/main" id="{9CEEB67F-8B65-F550-FBC1-F4636A965C3D}"/>
                    </a:ext>
                  </a:extLst>
                </p:cNvPr>
                <p:cNvSpPr/>
                <p:nvPr/>
              </p:nvSpPr>
              <p:spPr>
                <a:xfrm>
                  <a:off x="17295648" y="22271252"/>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374" name="Vapaamuotoinen: Muoto 373">
                  <a:extLst>
                    <a:ext uri="{FF2B5EF4-FFF2-40B4-BE49-F238E27FC236}">
                      <a16:creationId xmlns:a16="http://schemas.microsoft.com/office/drawing/2014/main" id="{DAC5A41A-067C-41B6-7E17-D2EDE3FD2AF2}"/>
                    </a:ext>
                  </a:extLst>
                </p:cNvPr>
                <p:cNvSpPr/>
                <p:nvPr/>
              </p:nvSpPr>
              <p:spPr>
                <a:xfrm>
                  <a:off x="17447256" y="22460762"/>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376" name="Vapaamuotoinen: Muoto 375">
                  <a:extLst>
                    <a:ext uri="{FF2B5EF4-FFF2-40B4-BE49-F238E27FC236}">
                      <a16:creationId xmlns:a16="http://schemas.microsoft.com/office/drawing/2014/main" id="{CAF0E129-ED33-841A-F5C1-7A628D3F5D2D}"/>
                    </a:ext>
                  </a:extLst>
                </p:cNvPr>
                <p:cNvSpPr/>
                <p:nvPr/>
              </p:nvSpPr>
              <p:spPr>
                <a:xfrm>
                  <a:off x="17560962" y="22612371"/>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377" name="Vapaamuotoinen: Muoto 376">
                  <a:extLst>
                    <a:ext uri="{FF2B5EF4-FFF2-40B4-BE49-F238E27FC236}">
                      <a16:creationId xmlns:a16="http://schemas.microsoft.com/office/drawing/2014/main" id="{2B976F14-54AF-E9EA-F2D1-ABA7C6337CC1}"/>
                    </a:ext>
                  </a:extLst>
                </p:cNvPr>
                <p:cNvSpPr/>
                <p:nvPr/>
              </p:nvSpPr>
              <p:spPr>
                <a:xfrm>
                  <a:off x="16689214" y="22460762"/>
                  <a:ext cx="947551" cy="1970907"/>
                </a:xfrm>
                <a:custGeom>
                  <a:avLst/>
                  <a:gdLst>
                    <a:gd name="connsiteX0" fmla="*/ 341119 w 947551"/>
                    <a:gd name="connsiteY0" fmla="*/ 0 h 1970907"/>
                    <a:gd name="connsiteX1" fmla="*/ 0 w 947551"/>
                    <a:gd name="connsiteY1" fmla="*/ 265315 h 1970907"/>
                    <a:gd name="connsiteX2" fmla="*/ 227412 w 947551"/>
                    <a:gd name="connsiteY2" fmla="*/ 1137062 h 1970907"/>
                    <a:gd name="connsiteX3" fmla="*/ 454825 w 947551"/>
                    <a:gd name="connsiteY3" fmla="*/ 1970908 h 1970907"/>
                    <a:gd name="connsiteX4" fmla="*/ 795944 w 947551"/>
                    <a:gd name="connsiteY4" fmla="*/ 1212866 h 1970907"/>
                    <a:gd name="connsiteX5" fmla="*/ 947552 w 947551"/>
                    <a:gd name="connsiteY5" fmla="*/ 568531 h 1970907"/>
                    <a:gd name="connsiteX6" fmla="*/ 341119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341119" y="0"/>
                      </a:moveTo>
                      <a:cubicBezTo>
                        <a:pt x="121287" y="0"/>
                        <a:pt x="0" y="53063"/>
                        <a:pt x="0" y="265315"/>
                      </a:cubicBezTo>
                      <a:cubicBezTo>
                        <a:pt x="0" y="587482"/>
                        <a:pt x="227412" y="712559"/>
                        <a:pt x="227412" y="1137062"/>
                      </a:cubicBezTo>
                      <a:cubicBezTo>
                        <a:pt x="227412" y="1296251"/>
                        <a:pt x="-106126" y="1970908"/>
                        <a:pt x="454825" y="1970908"/>
                      </a:cubicBezTo>
                      <a:cubicBezTo>
                        <a:pt x="943762" y="1970908"/>
                        <a:pt x="795944" y="1474391"/>
                        <a:pt x="795944" y="1212866"/>
                      </a:cubicBezTo>
                      <a:cubicBezTo>
                        <a:pt x="795944" y="951342"/>
                        <a:pt x="947552" y="917230"/>
                        <a:pt x="947552" y="568531"/>
                      </a:cubicBezTo>
                      <a:cubicBezTo>
                        <a:pt x="947552" y="322168"/>
                        <a:pt x="560951" y="0"/>
                        <a:pt x="341119" y="0"/>
                      </a:cubicBezTo>
                      <a:close/>
                    </a:path>
                  </a:pathLst>
                </a:custGeom>
                <a:grpFill/>
                <a:ln w="37902" cap="flat">
                  <a:noFill/>
                  <a:prstDash val="solid"/>
                  <a:miter/>
                </a:ln>
              </p:spPr>
              <p:txBody>
                <a:bodyPr rtlCol="0" anchor="ctr"/>
                <a:lstStyle/>
                <a:p>
                  <a:endParaRPr lang="fi-FI"/>
                </a:p>
              </p:txBody>
            </p:sp>
          </p:grpSp>
        </p:grpSp>
        <p:grpSp>
          <p:nvGrpSpPr>
            <p:cNvPr id="354" name="Ryhmä 353">
              <a:extLst>
                <a:ext uri="{FF2B5EF4-FFF2-40B4-BE49-F238E27FC236}">
                  <a16:creationId xmlns:a16="http://schemas.microsoft.com/office/drawing/2014/main" id="{0D72C1CA-F08D-EFB8-CDED-27186047E7E9}"/>
                </a:ext>
              </a:extLst>
            </p:cNvPr>
            <p:cNvGrpSpPr/>
            <p:nvPr/>
          </p:nvGrpSpPr>
          <p:grpSpPr>
            <a:xfrm rot="9041840">
              <a:off x="22945019" y="36265163"/>
              <a:ext cx="1552194" cy="2434316"/>
              <a:chOff x="15324740" y="21096288"/>
              <a:chExt cx="2633344" cy="4129891"/>
            </a:xfrm>
          </p:grpSpPr>
          <p:grpSp>
            <p:nvGrpSpPr>
              <p:cNvPr id="355" name="Ryhmä 354">
                <a:extLst>
                  <a:ext uri="{FF2B5EF4-FFF2-40B4-BE49-F238E27FC236}">
                    <a16:creationId xmlns:a16="http://schemas.microsoft.com/office/drawing/2014/main" id="{2062932C-EF85-400F-1FE3-96353095F7D9}"/>
                  </a:ext>
                </a:extLst>
              </p:cNvPr>
              <p:cNvGrpSpPr/>
              <p:nvPr/>
            </p:nvGrpSpPr>
            <p:grpSpPr>
              <a:xfrm rot="20921463">
                <a:off x="15324740" y="21096288"/>
                <a:ext cx="1023355" cy="2463634"/>
                <a:chOff x="15324740" y="21096288"/>
                <a:chExt cx="1023355" cy="2463634"/>
              </a:xfrm>
              <a:solidFill>
                <a:srgbClr val="E3D0E0"/>
              </a:solidFill>
            </p:grpSpPr>
            <p:sp>
              <p:nvSpPr>
                <p:cNvPr id="363" name="Vapaamuotoinen: Muoto 362">
                  <a:extLst>
                    <a:ext uri="{FF2B5EF4-FFF2-40B4-BE49-F238E27FC236}">
                      <a16:creationId xmlns:a16="http://schemas.microsoft.com/office/drawing/2014/main" id="{2DC6FC86-D618-28F4-F61E-770AE2236BDC}"/>
                    </a:ext>
                  </a:extLst>
                </p:cNvPr>
                <p:cNvSpPr/>
                <p:nvPr/>
              </p:nvSpPr>
              <p:spPr>
                <a:xfrm>
                  <a:off x="16006977" y="21096288"/>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364" name="Vapaamuotoinen: Muoto 363">
                  <a:extLst>
                    <a:ext uri="{FF2B5EF4-FFF2-40B4-BE49-F238E27FC236}">
                      <a16:creationId xmlns:a16="http://schemas.microsoft.com/office/drawing/2014/main" id="{EED89E0A-45A9-B959-3040-C05D0DFA8D89}"/>
                    </a:ext>
                  </a:extLst>
                </p:cNvPr>
                <p:cNvSpPr/>
                <p:nvPr/>
              </p:nvSpPr>
              <p:spPr>
                <a:xfrm>
                  <a:off x="15741663" y="21247896"/>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365" name="Vapaamuotoinen: Muoto 364">
                  <a:extLst>
                    <a:ext uri="{FF2B5EF4-FFF2-40B4-BE49-F238E27FC236}">
                      <a16:creationId xmlns:a16="http://schemas.microsoft.com/office/drawing/2014/main" id="{D5D961AE-148D-859B-168C-B83292B95529}"/>
                    </a:ext>
                  </a:extLst>
                </p:cNvPr>
                <p:cNvSpPr/>
                <p:nvPr/>
              </p:nvSpPr>
              <p:spPr>
                <a:xfrm>
                  <a:off x="15552152" y="21399504"/>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366" name="Vapaamuotoinen: Muoto 365">
                  <a:extLst>
                    <a:ext uri="{FF2B5EF4-FFF2-40B4-BE49-F238E27FC236}">
                      <a16:creationId xmlns:a16="http://schemas.microsoft.com/office/drawing/2014/main" id="{25F99B86-8BF1-C1C6-F55C-6C1AB4E6D18F}"/>
                    </a:ext>
                  </a:extLst>
                </p:cNvPr>
                <p:cNvSpPr/>
                <p:nvPr/>
              </p:nvSpPr>
              <p:spPr>
                <a:xfrm>
                  <a:off x="15438446" y="21589015"/>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367" name="Vapaamuotoinen: Muoto 366">
                  <a:extLst>
                    <a:ext uri="{FF2B5EF4-FFF2-40B4-BE49-F238E27FC236}">
                      <a16:creationId xmlns:a16="http://schemas.microsoft.com/office/drawing/2014/main" id="{9C3A07EF-0358-AE1A-BFFE-9FF7B1E33FE5}"/>
                    </a:ext>
                  </a:extLst>
                </p:cNvPr>
                <p:cNvSpPr/>
                <p:nvPr/>
              </p:nvSpPr>
              <p:spPr>
                <a:xfrm>
                  <a:off x="15324740" y="21740623"/>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368" name="Vapaamuotoinen: Muoto 367">
                  <a:extLst>
                    <a:ext uri="{FF2B5EF4-FFF2-40B4-BE49-F238E27FC236}">
                      <a16:creationId xmlns:a16="http://schemas.microsoft.com/office/drawing/2014/main" id="{AFC16AB3-873B-8994-2CDE-41158D590DB9}"/>
                    </a:ext>
                  </a:extLst>
                </p:cNvPr>
                <p:cNvSpPr/>
                <p:nvPr/>
              </p:nvSpPr>
              <p:spPr>
                <a:xfrm>
                  <a:off x="15362642" y="21589015"/>
                  <a:ext cx="947551" cy="1970907"/>
                </a:xfrm>
                <a:custGeom>
                  <a:avLst/>
                  <a:gdLst>
                    <a:gd name="connsiteX0" fmla="*/ 606433 w 947551"/>
                    <a:gd name="connsiteY0" fmla="*/ 0 h 1970907"/>
                    <a:gd name="connsiteX1" fmla="*/ 0 w 947551"/>
                    <a:gd name="connsiteY1" fmla="*/ 568531 h 1970907"/>
                    <a:gd name="connsiteX2" fmla="*/ 151608 w 947551"/>
                    <a:gd name="connsiteY2" fmla="*/ 1212866 h 1970907"/>
                    <a:gd name="connsiteX3" fmla="*/ 492727 w 947551"/>
                    <a:gd name="connsiteY3" fmla="*/ 1970908 h 1970907"/>
                    <a:gd name="connsiteX4" fmla="*/ 720139 w 947551"/>
                    <a:gd name="connsiteY4" fmla="*/ 1137062 h 1970907"/>
                    <a:gd name="connsiteX5" fmla="*/ 947552 w 947551"/>
                    <a:gd name="connsiteY5" fmla="*/ 265315 h 1970907"/>
                    <a:gd name="connsiteX6" fmla="*/ 606433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606433" y="0"/>
                      </a:moveTo>
                      <a:cubicBezTo>
                        <a:pt x="386601" y="0"/>
                        <a:pt x="0" y="322168"/>
                        <a:pt x="0" y="568531"/>
                      </a:cubicBezTo>
                      <a:cubicBezTo>
                        <a:pt x="0" y="917230"/>
                        <a:pt x="151608" y="951342"/>
                        <a:pt x="151608" y="1212866"/>
                      </a:cubicBezTo>
                      <a:cubicBezTo>
                        <a:pt x="151608" y="1474391"/>
                        <a:pt x="3790" y="1970908"/>
                        <a:pt x="492727" y="1970908"/>
                      </a:cubicBezTo>
                      <a:cubicBezTo>
                        <a:pt x="1053678" y="1970908"/>
                        <a:pt x="720139" y="1296251"/>
                        <a:pt x="720139" y="1137062"/>
                      </a:cubicBezTo>
                      <a:cubicBezTo>
                        <a:pt x="720139" y="712559"/>
                        <a:pt x="947552" y="587482"/>
                        <a:pt x="947552" y="265315"/>
                      </a:cubicBezTo>
                      <a:cubicBezTo>
                        <a:pt x="947552" y="53063"/>
                        <a:pt x="826265" y="0"/>
                        <a:pt x="606433" y="0"/>
                      </a:cubicBezTo>
                      <a:close/>
                    </a:path>
                  </a:pathLst>
                </a:custGeom>
                <a:grpFill/>
                <a:ln w="37902" cap="flat">
                  <a:noFill/>
                  <a:prstDash val="solid"/>
                  <a:miter/>
                </a:ln>
              </p:spPr>
              <p:txBody>
                <a:bodyPr rtlCol="0" anchor="ctr"/>
                <a:lstStyle/>
                <a:p>
                  <a:endParaRPr lang="fi-FI"/>
                </a:p>
              </p:txBody>
            </p:sp>
          </p:grpSp>
          <p:grpSp>
            <p:nvGrpSpPr>
              <p:cNvPr id="356" name="Ryhmä 355">
                <a:extLst>
                  <a:ext uri="{FF2B5EF4-FFF2-40B4-BE49-F238E27FC236}">
                    <a16:creationId xmlns:a16="http://schemas.microsoft.com/office/drawing/2014/main" id="{6AD58FB8-3BFB-873C-BA95-A81A092FF485}"/>
                  </a:ext>
                </a:extLst>
              </p:cNvPr>
              <p:cNvGrpSpPr/>
              <p:nvPr/>
            </p:nvGrpSpPr>
            <p:grpSpPr>
              <a:xfrm rot="910449">
                <a:off x="16934728" y="22762545"/>
                <a:ext cx="1023356" cy="2463634"/>
                <a:chOff x="16651312" y="21968035"/>
                <a:chExt cx="1023356" cy="2463634"/>
              </a:xfrm>
              <a:solidFill>
                <a:srgbClr val="E3D0E0"/>
              </a:solidFill>
            </p:grpSpPr>
            <p:sp>
              <p:nvSpPr>
                <p:cNvPr id="357" name="Vapaamuotoinen: Muoto 356">
                  <a:extLst>
                    <a:ext uri="{FF2B5EF4-FFF2-40B4-BE49-F238E27FC236}">
                      <a16:creationId xmlns:a16="http://schemas.microsoft.com/office/drawing/2014/main" id="{52C142A0-A55D-87AB-AD1C-F45594D5346A}"/>
                    </a:ext>
                  </a:extLst>
                </p:cNvPr>
                <p:cNvSpPr/>
                <p:nvPr/>
              </p:nvSpPr>
              <p:spPr>
                <a:xfrm>
                  <a:off x="16651312" y="21968035"/>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358" name="Vapaamuotoinen: Muoto 357">
                  <a:extLst>
                    <a:ext uri="{FF2B5EF4-FFF2-40B4-BE49-F238E27FC236}">
                      <a16:creationId xmlns:a16="http://schemas.microsoft.com/office/drawing/2014/main" id="{FC36D83E-9B14-598A-0832-A9A71766B495}"/>
                    </a:ext>
                  </a:extLst>
                </p:cNvPr>
                <p:cNvSpPr/>
                <p:nvPr/>
              </p:nvSpPr>
              <p:spPr>
                <a:xfrm>
                  <a:off x="17068235" y="22119644"/>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359" name="Vapaamuotoinen: Muoto 358">
                  <a:extLst>
                    <a:ext uri="{FF2B5EF4-FFF2-40B4-BE49-F238E27FC236}">
                      <a16:creationId xmlns:a16="http://schemas.microsoft.com/office/drawing/2014/main" id="{238CF120-EAC4-691D-811E-86C2F33C9F94}"/>
                    </a:ext>
                  </a:extLst>
                </p:cNvPr>
                <p:cNvSpPr/>
                <p:nvPr/>
              </p:nvSpPr>
              <p:spPr>
                <a:xfrm>
                  <a:off x="17295648" y="22271252"/>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360" name="Vapaamuotoinen: Muoto 359">
                  <a:extLst>
                    <a:ext uri="{FF2B5EF4-FFF2-40B4-BE49-F238E27FC236}">
                      <a16:creationId xmlns:a16="http://schemas.microsoft.com/office/drawing/2014/main" id="{AD93AD2E-B338-3042-4046-7EEE195F6ACE}"/>
                    </a:ext>
                  </a:extLst>
                </p:cNvPr>
                <p:cNvSpPr/>
                <p:nvPr/>
              </p:nvSpPr>
              <p:spPr>
                <a:xfrm>
                  <a:off x="17447256" y="22460762"/>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361" name="Vapaamuotoinen: Muoto 360">
                  <a:extLst>
                    <a:ext uri="{FF2B5EF4-FFF2-40B4-BE49-F238E27FC236}">
                      <a16:creationId xmlns:a16="http://schemas.microsoft.com/office/drawing/2014/main" id="{1E89206D-411C-71F6-BDF7-55F3345368FE}"/>
                    </a:ext>
                  </a:extLst>
                </p:cNvPr>
                <p:cNvSpPr/>
                <p:nvPr/>
              </p:nvSpPr>
              <p:spPr>
                <a:xfrm>
                  <a:off x="17560962" y="22612371"/>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362" name="Vapaamuotoinen: Muoto 361">
                  <a:extLst>
                    <a:ext uri="{FF2B5EF4-FFF2-40B4-BE49-F238E27FC236}">
                      <a16:creationId xmlns:a16="http://schemas.microsoft.com/office/drawing/2014/main" id="{B42BC811-6B20-2B53-59D2-681A88C8EA84}"/>
                    </a:ext>
                  </a:extLst>
                </p:cNvPr>
                <p:cNvSpPr/>
                <p:nvPr/>
              </p:nvSpPr>
              <p:spPr>
                <a:xfrm>
                  <a:off x="16689214" y="22460762"/>
                  <a:ext cx="947551" cy="1970907"/>
                </a:xfrm>
                <a:custGeom>
                  <a:avLst/>
                  <a:gdLst>
                    <a:gd name="connsiteX0" fmla="*/ 341119 w 947551"/>
                    <a:gd name="connsiteY0" fmla="*/ 0 h 1970907"/>
                    <a:gd name="connsiteX1" fmla="*/ 0 w 947551"/>
                    <a:gd name="connsiteY1" fmla="*/ 265315 h 1970907"/>
                    <a:gd name="connsiteX2" fmla="*/ 227412 w 947551"/>
                    <a:gd name="connsiteY2" fmla="*/ 1137062 h 1970907"/>
                    <a:gd name="connsiteX3" fmla="*/ 454825 w 947551"/>
                    <a:gd name="connsiteY3" fmla="*/ 1970908 h 1970907"/>
                    <a:gd name="connsiteX4" fmla="*/ 795944 w 947551"/>
                    <a:gd name="connsiteY4" fmla="*/ 1212866 h 1970907"/>
                    <a:gd name="connsiteX5" fmla="*/ 947552 w 947551"/>
                    <a:gd name="connsiteY5" fmla="*/ 568531 h 1970907"/>
                    <a:gd name="connsiteX6" fmla="*/ 341119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341119" y="0"/>
                      </a:moveTo>
                      <a:cubicBezTo>
                        <a:pt x="121287" y="0"/>
                        <a:pt x="0" y="53063"/>
                        <a:pt x="0" y="265315"/>
                      </a:cubicBezTo>
                      <a:cubicBezTo>
                        <a:pt x="0" y="587482"/>
                        <a:pt x="227412" y="712559"/>
                        <a:pt x="227412" y="1137062"/>
                      </a:cubicBezTo>
                      <a:cubicBezTo>
                        <a:pt x="227412" y="1296251"/>
                        <a:pt x="-106126" y="1970908"/>
                        <a:pt x="454825" y="1970908"/>
                      </a:cubicBezTo>
                      <a:cubicBezTo>
                        <a:pt x="943762" y="1970908"/>
                        <a:pt x="795944" y="1474391"/>
                        <a:pt x="795944" y="1212866"/>
                      </a:cubicBezTo>
                      <a:cubicBezTo>
                        <a:pt x="795944" y="951342"/>
                        <a:pt x="947552" y="917230"/>
                        <a:pt x="947552" y="568531"/>
                      </a:cubicBezTo>
                      <a:cubicBezTo>
                        <a:pt x="947552" y="322168"/>
                        <a:pt x="560951" y="0"/>
                        <a:pt x="341119" y="0"/>
                      </a:cubicBezTo>
                      <a:close/>
                    </a:path>
                  </a:pathLst>
                </a:custGeom>
                <a:grpFill/>
                <a:ln w="37902" cap="flat">
                  <a:noFill/>
                  <a:prstDash val="solid"/>
                  <a:miter/>
                </a:ln>
              </p:spPr>
              <p:txBody>
                <a:bodyPr rtlCol="0" anchor="ctr"/>
                <a:lstStyle/>
                <a:p>
                  <a:endParaRPr lang="fi-FI"/>
                </a:p>
              </p:txBody>
            </p:sp>
          </p:grpSp>
        </p:grpSp>
      </p:grpSp>
      <p:grpSp>
        <p:nvGrpSpPr>
          <p:cNvPr id="2035" name="Kuva 384">
            <a:extLst>
              <a:ext uri="{FF2B5EF4-FFF2-40B4-BE49-F238E27FC236}">
                <a16:creationId xmlns:a16="http://schemas.microsoft.com/office/drawing/2014/main" id="{86D021A9-8343-F81B-77A7-AED01E92ED86}"/>
              </a:ext>
            </a:extLst>
          </p:cNvPr>
          <p:cNvGrpSpPr/>
          <p:nvPr/>
        </p:nvGrpSpPr>
        <p:grpSpPr>
          <a:xfrm>
            <a:off x="14046385" y="35459393"/>
            <a:ext cx="2182443" cy="2179073"/>
            <a:chOff x="30924397" y="31431362"/>
            <a:chExt cx="705964" cy="704884"/>
          </a:xfrm>
          <a:solidFill>
            <a:schemeClr val="tx1"/>
          </a:solidFill>
        </p:grpSpPr>
        <p:sp>
          <p:nvSpPr>
            <p:cNvPr id="2036" name="Vapaamuotoinen: Muoto 2035">
              <a:extLst>
                <a:ext uri="{FF2B5EF4-FFF2-40B4-BE49-F238E27FC236}">
                  <a16:creationId xmlns:a16="http://schemas.microsoft.com/office/drawing/2014/main" id="{C651403B-81C1-2237-EAD6-38784C7869F7}"/>
                </a:ext>
              </a:extLst>
            </p:cNvPr>
            <p:cNvSpPr/>
            <p:nvPr/>
          </p:nvSpPr>
          <p:spPr>
            <a:xfrm>
              <a:off x="30924397" y="31431362"/>
              <a:ext cx="19050" cy="133350"/>
            </a:xfrm>
            <a:custGeom>
              <a:avLst/>
              <a:gdLst>
                <a:gd name="connsiteX0" fmla="*/ 0 w 19050"/>
                <a:gd name="connsiteY0" fmla="*/ 0 h 133350"/>
                <a:gd name="connsiteX1" fmla="*/ 19050 w 19050"/>
                <a:gd name="connsiteY1" fmla="*/ 0 h 133350"/>
                <a:gd name="connsiteX2" fmla="*/ 19050 w 19050"/>
                <a:gd name="connsiteY2" fmla="*/ 133350 h 133350"/>
                <a:gd name="connsiteX3" fmla="*/ 0 w 19050"/>
                <a:gd name="connsiteY3" fmla="*/ 133350 h 133350"/>
              </a:gdLst>
              <a:ahLst/>
              <a:cxnLst>
                <a:cxn ang="0">
                  <a:pos x="connsiteX0" y="connsiteY0"/>
                </a:cxn>
                <a:cxn ang="0">
                  <a:pos x="connsiteX1" y="connsiteY1"/>
                </a:cxn>
                <a:cxn ang="0">
                  <a:pos x="connsiteX2" y="connsiteY2"/>
                </a:cxn>
                <a:cxn ang="0">
                  <a:pos x="connsiteX3" y="connsiteY3"/>
                </a:cxn>
              </a:cxnLst>
              <a:rect l="l" t="t" r="r" b="b"/>
              <a:pathLst>
                <a:path w="19050" h="133350">
                  <a:moveTo>
                    <a:pt x="0" y="0"/>
                  </a:moveTo>
                  <a:lnTo>
                    <a:pt x="19050" y="0"/>
                  </a:lnTo>
                  <a:lnTo>
                    <a:pt x="19050" y="133350"/>
                  </a:lnTo>
                  <a:lnTo>
                    <a:pt x="0" y="133350"/>
                  </a:lnTo>
                  <a:close/>
                </a:path>
              </a:pathLst>
            </a:custGeom>
            <a:grpFill/>
            <a:ln w="9525" cap="flat">
              <a:noFill/>
              <a:prstDash val="solid"/>
              <a:miter/>
            </a:ln>
          </p:spPr>
          <p:txBody>
            <a:bodyPr rtlCol="0" anchor="ctr"/>
            <a:lstStyle/>
            <a:p>
              <a:endParaRPr lang="fi-FI"/>
            </a:p>
          </p:txBody>
        </p:sp>
        <p:sp>
          <p:nvSpPr>
            <p:cNvPr id="2037" name="Vapaamuotoinen: Muoto 2036">
              <a:extLst>
                <a:ext uri="{FF2B5EF4-FFF2-40B4-BE49-F238E27FC236}">
                  <a16:creationId xmlns:a16="http://schemas.microsoft.com/office/drawing/2014/main" id="{A6D01F10-1F30-0728-4582-4A5E4B7E1708}"/>
                </a:ext>
              </a:extLst>
            </p:cNvPr>
            <p:cNvSpPr/>
            <p:nvPr/>
          </p:nvSpPr>
          <p:spPr>
            <a:xfrm>
              <a:off x="30924397" y="315837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38" name="Vapaamuotoinen: Muoto 2037">
              <a:extLst>
                <a:ext uri="{FF2B5EF4-FFF2-40B4-BE49-F238E27FC236}">
                  <a16:creationId xmlns:a16="http://schemas.microsoft.com/office/drawing/2014/main" id="{5FF1900B-BFFA-9106-0EB6-D24DDC229F75}"/>
                </a:ext>
              </a:extLst>
            </p:cNvPr>
            <p:cNvSpPr/>
            <p:nvPr/>
          </p:nvSpPr>
          <p:spPr>
            <a:xfrm>
              <a:off x="30924398" y="3167901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039" name="Vapaamuotoinen: Muoto 2038">
              <a:extLst>
                <a:ext uri="{FF2B5EF4-FFF2-40B4-BE49-F238E27FC236}">
                  <a16:creationId xmlns:a16="http://schemas.microsoft.com/office/drawing/2014/main" id="{15DAF293-2A74-82B7-DBCB-F1F25B3C04FB}"/>
                </a:ext>
              </a:extLst>
            </p:cNvPr>
            <p:cNvSpPr/>
            <p:nvPr/>
          </p:nvSpPr>
          <p:spPr>
            <a:xfrm>
              <a:off x="30924399" y="317361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40" name="Vapaamuotoinen: Muoto 2039">
              <a:extLst>
                <a:ext uri="{FF2B5EF4-FFF2-40B4-BE49-F238E27FC236}">
                  <a16:creationId xmlns:a16="http://schemas.microsoft.com/office/drawing/2014/main" id="{61EFD355-E77A-DBC7-1BF4-423D8A5FDD8C}"/>
                </a:ext>
              </a:extLst>
            </p:cNvPr>
            <p:cNvSpPr/>
            <p:nvPr/>
          </p:nvSpPr>
          <p:spPr>
            <a:xfrm>
              <a:off x="30924401" y="3179331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41" name="Vapaamuotoinen: Muoto 2040">
              <a:extLst>
                <a:ext uri="{FF2B5EF4-FFF2-40B4-BE49-F238E27FC236}">
                  <a16:creationId xmlns:a16="http://schemas.microsoft.com/office/drawing/2014/main" id="{34A92299-1CD8-EE6E-418D-1414A080A4E5}"/>
                </a:ext>
              </a:extLst>
            </p:cNvPr>
            <p:cNvSpPr/>
            <p:nvPr/>
          </p:nvSpPr>
          <p:spPr>
            <a:xfrm>
              <a:off x="30924402" y="31907612"/>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2042" name="Vapaamuotoinen: Muoto 2041">
              <a:extLst>
                <a:ext uri="{FF2B5EF4-FFF2-40B4-BE49-F238E27FC236}">
                  <a16:creationId xmlns:a16="http://schemas.microsoft.com/office/drawing/2014/main" id="{B205C562-9722-7B1A-4942-018B73EB36FD}"/>
                </a:ext>
              </a:extLst>
            </p:cNvPr>
            <p:cNvSpPr/>
            <p:nvPr/>
          </p:nvSpPr>
          <p:spPr>
            <a:xfrm>
              <a:off x="30924402" y="32002862"/>
              <a:ext cx="19050" cy="133350"/>
            </a:xfrm>
            <a:custGeom>
              <a:avLst/>
              <a:gdLst>
                <a:gd name="connsiteX0" fmla="*/ 0 w 19050"/>
                <a:gd name="connsiteY0" fmla="*/ 0 h 133350"/>
                <a:gd name="connsiteX1" fmla="*/ 19050 w 19050"/>
                <a:gd name="connsiteY1" fmla="*/ 0 h 133350"/>
                <a:gd name="connsiteX2" fmla="*/ 19050 w 19050"/>
                <a:gd name="connsiteY2" fmla="*/ 133350 h 133350"/>
                <a:gd name="connsiteX3" fmla="*/ 0 w 19050"/>
                <a:gd name="connsiteY3" fmla="*/ 133350 h 133350"/>
              </a:gdLst>
              <a:ahLst/>
              <a:cxnLst>
                <a:cxn ang="0">
                  <a:pos x="connsiteX0" y="connsiteY0"/>
                </a:cxn>
                <a:cxn ang="0">
                  <a:pos x="connsiteX1" y="connsiteY1"/>
                </a:cxn>
                <a:cxn ang="0">
                  <a:pos x="connsiteX2" y="connsiteY2"/>
                </a:cxn>
                <a:cxn ang="0">
                  <a:pos x="connsiteX3" y="connsiteY3"/>
                </a:cxn>
              </a:cxnLst>
              <a:rect l="l" t="t" r="r" b="b"/>
              <a:pathLst>
                <a:path w="19050" h="133350">
                  <a:moveTo>
                    <a:pt x="0" y="0"/>
                  </a:moveTo>
                  <a:lnTo>
                    <a:pt x="19050" y="0"/>
                  </a:lnTo>
                  <a:lnTo>
                    <a:pt x="19050" y="133350"/>
                  </a:lnTo>
                  <a:lnTo>
                    <a:pt x="0" y="133350"/>
                  </a:lnTo>
                  <a:close/>
                </a:path>
              </a:pathLst>
            </a:custGeom>
            <a:grpFill/>
            <a:ln w="9525" cap="flat">
              <a:noFill/>
              <a:prstDash val="solid"/>
              <a:miter/>
            </a:ln>
          </p:spPr>
          <p:txBody>
            <a:bodyPr rtlCol="0" anchor="ctr"/>
            <a:lstStyle/>
            <a:p>
              <a:endParaRPr lang="fi-FI"/>
            </a:p>
          </p:txBody>
        </p:sp>
        <p:sp>
          <p:nvSpPr>
            <p:cNvPr id="2043" name="Vapaamuotoinen: Muoto 2042">
              <a:extLst>
                <a:ext uri="{FF2B5EF4-FFF2-40B4-BE49-F238E27FC236}">
                  <a16:creationId xmlns:a16="http://schemas.microsoft.com/office/drawing/2014/main" id="{1BED62F1-E0E4-D952-F8B1-10181EBEC80C}"/>
                </a:ext>
              </a:extLst>
            </p:cNvPr>
            <p:cNvSpPr/>
            <p:nvPr/>
          </p:nvSpPr>
          <p:spPr>
            <a:xfrm>
              <a:off x="30943452" y="314313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44" name="Vapaamuotoinen: Muoto 2043">
              <a:extLst>
                <a:ext uri="{FF2B5EF4-FFF2-40B4-BE49-F238E27FC236}">
                  <a16:creationId xmlns:a16="http://schemas.microsoft.com/office/drawing/2014/main" id="{8A7989FB-EA31-D5B9-9626-E0A23ABD1A0C}"/>
                </a:ext>
              </a:extLst>
            </p:cNvPr>
            <p:cNvSpPr/>
            <p:nvPr/>
          </p:nvSpPr>
          <p:spPr>
            <a:xfrm>
              <a:off x="30943452" y="315456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45" name="Vapaamuotoinen: Muoto 2044">
              <a:extLst>
                <a:ext uri="{FF2B5EF4-FFF2-40B4-BE49-F238E27FC236}">
                  <a16:creationId xmlns:a16="http://schemas.microsoft.com/office/drawing/2014/main" id="{398B319D-F06F-0358-D4AB-F41A36621B22}"/>
                </a:ext>
              </a:extLst>
            </p:cNvPr>
            <p:cNvSpPr/>
            <p:nvPr/>
          </p:nvSpPr>
          <p:spPr>
            <a:xfrm>
              <a:off x="30943452" y="31602811"/>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046" name="Vapaamuotoinen: Muoto 2045">
              <a:extLst>
                <a:ext uri="{FF2B5EF4-FFF2-40B4-BE49-F238E27FC236}">
                  <a16:creationId xmlns:a16="http://schemas.microsoft.com/office/drawing/2014/main" id="{DE993695-EAC7-0AC2-16BE-A6175E9565F1}"/>
                </a:ext>
              </a:extLst>
            </p:cNvPr>
            <p:cNvSpPr/>
            <p:nvPr/>
          </p:nvSpPr>
          <p:spPr>
            <a:xfrm>
              <a:off x="30943453" y="316980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47" name="Vapaamuotoinen: Muoto 2046">
              <a:extLst>
                <a:ext uri="{FF2B5EF4-FFF2-40B4-BE49-F238E27FC236}">
                  <a16:creationId xmlns:a16="http://schemas.microsoft.com/office/drawing/2014/main" id="{E6C709A0-C8BD-73AB-1BBA-8BA89DAC0842}"/>
                </a:ext>
              </a:extLst>
            </p:cNvPr>
            <p:cNvSpPr/>
            <p:nvPr/>
          </p:nvSpPr>
          <p:spPr>
            <a:xfrm>
              <a:off x="30943454" y="31736161"/>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048" name="Vapaamuotoinen: Muoto 2047">
              <a:extLst>
                <a:ext uri="{FF2B5EF4-FFF2-40B4-BE49-F238E27FC236}">
                  <a16:creationId xmlns:a16="http://schemas.microsoft.com/office/drawing/2014/main" id="{455F7192-DD94-5F37-43EC-73C40E491880}"/>
                </a:ext>
              </a:extLst>
            </p:cNvPr>
            <p:cNvSpPr/>
            <p:nvPr/>
          </p:nvSpPr>
          <p:spPr>
            <a:xfrm>
              <a:off x="30943456" y="3181236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049" name="Vapaamuotoinen: Muoto 2048">
              <a:extLst>
                <a:ext uri="{FF2B5EF4-FFF2-40B4-BE49-F238E27FC236}">
                  <a16:creationId xmlns:a16="http://schemas.microsoft.com/office/drawing/2014/main" id="{79D9D314-FC33-6792-B45D-4AAF50CEEE40}"/>
                </a:ext>
              </a:extLst>
            </p:cNvPr>
            <p:cNvSpPr/>
            <p:nvPr/>
          </p:nvSpPr>
          <p:spPr>
            <a:xfrm>
              <a:off x="30943459" y="3188856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050" name="Vapaamuotoinen: Muoto 2049">
              <a:extLst>
                <a:ext uri="{FF2B5EF4-FFF2-40B4-BE49-F238E27FC236}">
                  <a16:creationId xmlns:a16="http://schemas.microsoft.com/office/drawing/2014/main" id="{0585476B-3593-50B1-D572-B66D2D5AD580}"/>
                </a:ext>
              </a:extLst>
            </p:cNvPr>
            <p:cNvSpPr/>
            <p:nvPr/>
          </p:nvSpPr>
          <p:spPr>
            <a:xfrm>
              <a:off x="30943462" y="320028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51" name="Vapaamuotoinen: Muoto 2050">
              <a:extLst>
                <a:ext uri="{FF2B5EF4-FFF2-40B4-BE49-F238E27FC236}">
                  <a16:creationId xmlns:a16="http://schemas.microsoft.com/office/drawing/2014/main" id="{9FA40EF4-FD27-CCB9-1478-4DCD97CD7B5E}"/>
                </a:ext>
              </a:extLst>
            </p:cNvPr>
            <p:cNvSpPr/>
            <p:nvPr/>
          </p:nvSpPr>
          <p:spPr>
            <a:xfrm>
              <a:off x="30943465" y="321171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52" name="Vapaamuotoinen: Muoto 2051">
              <a:extLst>
                <a:ext uri="{FF2B5EF4-FFF2-40B4-BE49-F238E27FC236}">
                  <a16:creationId xmlns:a16="http://schemas.microsoft.com/office/drawing/2014/main" id="{C57E977C-984E-38AA-CEB5-970E57374715}"/>
                </a:ext>
              </a:extLst>
            </p:cNvPr>
            <p:cNvSpPr/>
            <p:nvPr/>
          </p:nvSpPr>
          <p:spPr>
            <a:xfrm>
              <a:off x="30962515" y="314313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53" name="Vapaamuotoinen: Muoto 2052">
              <a:extLst>
                <a:ext uri="{FF2B5EF4-FFF2-40B4-BE49-F238E27FC236}">
                  <a16:creationId xmlns:a16="http://schemas.microsoft.com/office/drawing/2014/main" id="{FD4699CA-71A3-3AAF-0EFB-35D0C06FC2C1}"/>
                </a:ext>
              </a:extLst>
            </p:cNvPr>
            <p:cNvSpPr/>
            <p:nvPr/>
          </p:nvSpPr>
          <p:spPr>
            <a:xfrm>
              <a:off x="30962515" y="3146946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054" name="Vapaamuotoinen: Muoto 2053">
              <a:extLst>
                <a:ext uri="{FF2B5EF4-FFF2-40B4-BE49-F238E27FC236}">
                  <a16:creationId xmlns:a16="http://schemas.microsoft.com/office/drawing/2014/main" id="{67B6CC28-0DD0-25AC-D386-E7A8B78EA490}"/>
                </a:ext>
              </a:extLst>
            </p:cNvPr>
            <p:cNvSpPr/>
            <p:nvPr/>
          </p:nvSpPr>
          <p:spPr>
            <a:xfrm>
              <a:off x="30962515" y="315456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55" name="Vapaamuotoinen: Muoto 2054">
              <a:extLst>
                <a:ext uri="{FF2B5EF4-FFF2-40B4-BE49-F238E27FC236}">
                  <a16:creationId xmlns:a16="http://schemas.microsoft.com/office/drawing/2014/main" id="{29AD8382-BFE2-575C-8D79-E62FCE123A9A}"/>
                </a:ext>
              </a:extLst>
            </p:cNvPr>
            <p:cNvSpPr/>
            <p:nvPr/>
          </p:nvSpPr>
          <p:spPr>
            <a:xfrm>
              <a:off x="30962515" y="316218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56" name="Vapaamuotoinen: Muoto 2055">
              <a:extLst>
                <a:ext uri="{FF2B5EF4-FFF2-40B4-BE49-F238E27FC236}">
                  <a16:creationId xmlns:a16="http://schemas.microsoft.com/office/drawing/2014/main" id="{47E28662-EFC6-D969-AECD-01CFC7B7B695}"/>
                </a:ext>
              </a:extLst>
            </p:cNvPr>
            <p:cNvSpPr/>
            <p:nvPr/>
          </p:nvSpPr>
          <p:spPr>
            <a:xfrm>
              <a:off x="30962515" y="316599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57" name="Vapaamuotoinen: Muoto 2056">
              <a:extLst>
                <a:ext uri="{FF2B5EF4-FFF2-40B4-BE49-F238E27FC236}">
                  <a16:creationId xmlns:a16="http://schemas.microsoft.com/office/drawing/2014/main" id="{81582A49-37C0-59F2-6BD1-8CF4A3E39DA4}"/>
                </a:ext>
              </a:extLst>
            </p:cNvPr>
            <p:cNvSpPr/>
            <p:nvPr/>
          </p:nvSpPr>
          <p:spPr>
            <a:xfrm>
              <a:off x="30962516" y="31698061"/>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058" name="Vapaamuotoinen: Muoto 2057">
              <a:extLst>
                <a:ext uri="{FF2B5EF4-FFF2-40B4-BE49-F238E27FC236}">
                  <a16:creationId xmlns:a16="http://schemas.microsoft.com/office/drawing/2014/main" id="{0ED69EF8-761A-0F7F-57AA-40B2D84C1BD1}"/>
                </a:ext>
              </a:extLst>
            </p:cNvPr>
            <p:cNvSpPr/>
            <p:nvPr/>
          </p:nvSpPr>
          <p:spPr>
            <a:xfrm>
              <a:off x="30962517" y="3179331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59" name="Vapaamuotoinen: Muoto 2058">
              <a:extLst>
                <a:ext uri="{FF2B5EF4-FFF2-40B4-BE49-F238E27FC236}">
                  <a16:creationId xmlns:a16="http://schemas.microsoft.com/office/drawing/2014/main" id="{B0C8537D-1809-2C2A-8D15-66D9A2396C9A}"/>
                </a:ext>
              </a:extLst>
            </p:cNvPr>
            <p:cNvSpPr/>
            <p:nvPr/>
          </p:nvSpPr>
          <p:spPr>
            <a:xfrm>
              <a:off x="30962518" y="3183141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60" name="Vapaamuotoinen: Muoto 2059">
              <a:extLst>
                <a:ext uri="{FF2B5EF4-FFF2-40B4-BE49-F238E27FC236}">
                  <a16:creationId xmlns:a16="http://schemas.microsoft.com/office/drawing/2014/main" id="{3E67C12A-952B-D64C-1813-88EBE0991DC3}"/>
                </a:ext>
              </a:extLst>
            </p:cNvPr>
            <p:cNvSpPr/>
            <p:nvPr/>
          </p:nvSpPr>
          <p:spPr>
            <a:xfrm>
              <a:off x="30962520" y="3190761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061" name="Vapaamuotoinen: Muoto 2060">
              <a:extLst>
                <a:ext uri="{FF2B5EF4-FFF2-40B4-BE49-F238E27FC236}">
                  <a16:creationId xmlns:a16="http://schemas.microsoft.com/office/drawing/2014/main" id="{0FD689DC-4161-FECC-D608-B93B87125887}"/>
                </a:ext>
              </a:extLst>
            </p:cNvPr>
            <p:cNvSpPr/>
            <p:nvPr/>
          </p:nvSpPr>
          <p:spPr>
            <a:xfrm>
              <a:off x="30962523" y="320028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62" name="Vapaamuotoinen: Muoto 2061">
              <a:extLst>
                <a:ext uri="{FF2B5EF4-FFF2-40B4-BE49-F238E27FC236}">
                  <a16:creationId xmlns:a16="http://schemas.microsoft.com/office/drawing/2014/main" id="{CC2EC8A7-2A62-2E7B-9B4D-1D8219134B5E}"/>
                </a:ext>
              </a:extLst>
            </p:cNvPr>
            <p:cNvSpPr/>
            <p:nvPr/>
          </p:nvSpPr>
          <p:spPr>
            <a:xfrm>
              <a:off x="30962525" y="3204096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063" name="Vapaamuotoinen: Muoto 2062">
              <a:extLst>
                <a:ext uri="{FF2B5EF4-FFF2-40B4-BE49-F238E27FC236}">
                  <a16:creationId xmlns:a16="http://schemas.microsoft.com/office/drawing/2014/main" id="{2BE3AE78-04CA-B204-D994-212B84F7EF1F}"/>
                </a:ext>
              </a:extLst>
            </p:cNvPr>
            <p:cNvSpPr/>
            <p:nvPr/>
          </p:nvSpPr>
          <p:spPr>
            <a:xfrm>
              <a:off x="30962527" y="321171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64" name="Vapaamuotoinen: Muoto 2063">
              <a:extLst>
                <a:ext uri="{FF2B5EF4-FFF2-40B4-BE49-F238E27FC236}">
                  <a16:creationId xmlns:a16="http://schemas.microsoft.com/office/drawing/2014/main" id="{900269B3-0429-1B38-BBB5-64122300ADC7}"/>
                </a:ext>
              </a:extLst>
            </p:cNvPr>
            <p:cNvSpPr/>
            <p:nvPr/>
          </p:nvSpPr>
          <p:spPr>
            <a:xfrm>
              <a:off x="30981577" y="314313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65" name="Vapaamuotoinen: Muoto 2064">
              <a:extLst>
                <a:ext uri="{FF2B5EF4-FFF2-40B4-BE49-F238E27FC236}">
                  <a16:creationId xmlns:a16="http://schemas.microsoft.com/office/drawing/2014/main" id="{024225C3-F901-B4EB-5393-46A75D3CCA58}"/>
                </a:ext>
              </a:extLst>
            </p:cNvPr>
            <p:cNvSpPr/>
            <p:nvPr/>
          </p:nvSpPr>
          <p:spPr>
            <a:xfrm>
              <a:off x="30981577" y="3146946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066" name="Vapaamuotoinen: Muoto 2065">
              <a:extLst>
                <a:ext uri="{FF2B5EF4-FFF2-40B4-BE49-F238E27FC236}">
                  <a16:creationId xmlns:a16="http://schemas.microsoft.com/office/drawing/2014/main" id="{0E0AACD0-6934-1032-7328-23520DA71923}"/>
                </a:ext>
              </a:extLst>
            </p:cNvPr>
            <p:cNvSpPr/>
            <p:nvPr/>
          </p:nvSpPr>
          <p:spPr>
            <a:xfrm>
              <a:off x="30981578" y="315456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67" name="Vapaamuotoinen: Muoto 2066">
              <a:extLst>
                <a:ext uri="{FF2B5EF4-FFF2-40B4-BE49-F238E27FC236}">
                  <a16:creationId xmlns:a16="http://schemas.microsoft.com/office/drawing/2014/main" id="{80574667-3FD3-9E49-037C-05CCE1C560E3}"/>
                </a:ext>
              </a:extLst>
            </p:cNvPr>
            <p:cNvSpPr/>
            <p:nvPr/>
          </p:nvSpPr>
          <p:spPr>
            <a:xfrm>
              <a:off x="30981579" y="315837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68" name="Vapaamuotoinen: Muoto 2067">
              <a:extLst>
                <a:ext uri="{FF2B5EF4-FFF2-40B4-BE49-F238E27FC236}">
                  <a16:creationId xmlns:a16="http://schemas.microsoft.com/office/drawing/2014/main" id="{031E6BC1-657D-A208-F61E-13E461EDE139}"/>
                </a:ext>
              </a:extLst>
            </p:cNvPr>
            <p:cNvSpPr/>
            <p:nvPr/>
          </p:nvSpPr>
          <p:spPr>
            <a:xfrm>
              <a:off x="30981580" y="31659961"/>
              <a:ext cx="19050" cy="95250"/>
            </a:xfrm>
            <a:custGeom>
              <a:avLst/>
              <a:gdLst>
                <a:gd name="connsiteX0" fmla="*/ 0 w 19050"/>
                <a:gd name="connsiteY0" fmla="*/ 0 h 95250"/>
                <a:gd name="connsiteX1" fmla="*/ 19050 w 19050"/>
                <a:gd name="connsiteY1" fmla="*/ 0 h 95250"/>
                <a:gd name="connsiteX2" fmla="*/ 19050 w 19050"/>
                <a:gd name="connsiteY2" fmla="*/ 95250 h 95250"/>
                <a:gd name="connsiteX3" fmla="*/ 0 w 19050"/>
                <a:gd name="connsiteY3" fmla="*/ 95250 h 95250"/>
              </a:gdLst>
              <a:ahLst/>
              <a:cxnLst>
                <a:cxn ang="0">
                  <a:pos x="connsiteX0" y="connsiteY0"/>
                </a:cxn>
                <a:cxn ang="0">
                  <a:pos x="connsiteX1" y="connsiteY1"/>
                </a:cxn>
                <a:cxn ang="0">
                  <a:pos x="connsiteX2" y="connsiteY2"/>
                </a:cxn>
                <a:cxn ang="0">
                  <a:pos x="connsiteX3" y="connsiteY3"/>
                </a:cxn>
              </a:cxnLst>
              <a:rect l="l" t="t" r="r" b="b"/>
              <a:pathLst>
                <a:path w="19050" h="95250">
                  <a:moveTo>
                    <a:pt x="0" y="0"/>
                  </a:moveTo>
                  <a:lnTo>
                    <a:pt x="19050" y="0"/>
                  </a:lnTo>
                  <a:lnTo>
                    <a:pt x="19050" y="95250"/>
                  </a:lnTo>
                  <a:lnTo>
                    <a:pt x="0" y="95250"/>
                  </a:lnTo>
                  <a:close/>
                </a:path>
              </a:pathLst>
            </a:custGeom>
            <a:grpFill/>
            <a:ln w="9525" cap="flat">
              <a:noFill/>
              <a:prstDash val="solid"/>
              <a:miter/>
            </a:ln>
          </p:spPr>
          <p:txBody>
            <a:bodyPr rtlCol="0" anchor="ctr"/>
            <a:lstStyle/>
            <a:p>
              <a:endParaRPr lang="fi-FI"/>
            </a:p>
          </p:txBody>
        </p:sp>
        <p:sp>
          <p:nvSpPr>
            <p:cNvPr id="2069" name="Vapaamuotoinen: Muoto 2068">
              <a:extLst>
                <a:ext uri="{FF2B5EF4-FFF2-40B4-BE49-F238E27FC236}">
                  <a16:creationId xmlns:a16="http://schemas.microsoft.com/office/drawing/2014/main" id="{99812131-25AD-53EB-6855-23F8CE902718}"/>
                </a:ext>
              </a:extLst>
            </p:cNvPr>
            <p:cNvSpPr/>
            <p:nvPr/>
          </p:nvSpPr>
          <p:spPr>
            <a:xfrm>
              <a:off x="30981582" y="3179331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70" name="Vapaamuotoinen: Muoto 2069">
              <a:extLst>
                <a:ext uri="{FF2B5EF4-FFF2-40B4-BE49-F238E27FC236}">
                  <a16:creationId xmlns:a16="http://schemas.microsoft.com/office/drawing/2014/main" id="{27367776-6D67-98C5-2C73-30612C397654}"/>
                </a:ext>
              </a:extLst>
            </p:cNvPr>
            <p:cNvSpPr/>
            <p:nvPr/>
          </p:nvSpPr>
          <p:spPr>
            <a:xfrm>
              <a:off x="30981583" y="31831411"/>
              <a:ext cx="19050" cy="114300"/>
            </a:xfrm>
            <a:custGeom>
              <a:avLst/>
              <a:gdLst>
                <a:gd name="connsiteX0" fmla="*/ 0 w 19050"/>
                <a:gd name="connsiteY0" fmla="*/ 0 h 114300"/>
                <a:gd name="connsiteX1" fmla="*/ 19050 w 19050"/>
                <a:gd name="connsiteY1" fmla="*/ 0 h 114300"/>
                <a:gd name="connsiteX2" fmla="*/ 19050 w 19050"/>
                <a:gd name="connsiteY2" fmla="*/ 114300 h 114300"/>
                <a:gd name="connsiteX3" fmla="*/ 0 w 19050"/>
                <a:gd name="connsiteY3" fmla="*/ 114300 h 114300"/>
              </a:gdLst>
              <a:ahLst/>
              <a:cxnLst>
                <a:cxn ang="0">
                  <a:pos x="connsiteX0" y="connsiteY0"/>
                </a:cxn>
                <a:cxn ang="0">
                  <a:pos x="connsiteX1" y="connsiteY1"/>
                </a:cxn>
                <a:cxn ang="0">
                  <a:pos x="connsiteX2" y="connsiteY2"/>
                </a:cxn>
                <a:cxn ang="0">
                  <a:pos x="connsiteX3" y="connsiteY3"/>
                </a:cxn>
              </a:cxnLst>
              <a:rect l="l" t="t" r="r" b="b"/>
              <a:pathLst>
                <a:path w="19050" h="114300">
                  <a:moveTo>
                    <a:pt x="0" y="0"/>
                  </a:moveTo>
                  <a:lnTo>
                    <a:pt x="19050" y="0"/>
                  </a:lnTo>
                  <a:lnTo>
                    <a:pt x="19050" y="114300"/>
                  </a:lnTo>
                  <a:lnTo>
                    <a:pt x="0" y="114300"/>
                  </a:lnTo>
                  <a:close/>
                </a:path>
              </a:pathLst>
            </a:custGeom>
            <a:grpFill/>
            <a:ln w="9525" cap="flat">
              <a:noFill/>
              <a:prstDash val="solid"/>
              <a:miter/>
            </a:ln>
          </p:spPr>
          <p:txBody>
            <a:bodyPr rtlCol="0" anchor="ctr"/>
            <a:lstStyle/>
            <a:p>
              <a:endParaRPr lang="fi-FI"/>
            </a:p>
          </p:txBody>
        </p:sp>
        <p:sp>
          <p:nvSpPr>
            <p:cNvPr id="2071" name="Vapaamuotoinen: Muoto 2070">
              <a:extLst>
                <a:ext uri="{FF2B5EF4-FFF2-40B4-BE49-F238E27FC236}">
                  <a16:creationId xmlns:a16="http://schemas.microsoft.com/office/drawing/2014/main" id="{0804A7C6-AA48-9583-A573-6CB09DD33510}"/>
                </a:ext>
              </a:extLst>
            </p:cNvPr>
            <p:cNvSpPr/>
            <p:nvPr/>
          </p:nvSpPr>
          <p:spPr>
            <a:xfrm>
              <a:off x="30981584" y="320028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72" name="Vapaamuotoinen: Muoto 2071">
              <a:extLst>
                <a:ext uri="{FF2B5EF4-FFF2-40B4-BE49-F238E27FC236}">
                  <a16:creationId xmlns:a16="http://schemas.microsoft.com/office/drawing/2014/main" id="{1CDA6065-CEF8-C47F-CC3E-C68867F6B1C4}"/>
                </a:ext>
              </a:extLst>
            </p:cNvPr>
            <p:cNvSpPr/>
            <p:nvPr/>
          </p:nvSpPr>
          <p:spPr>
            <a:xfrm>
              <a:off x="30981586" y="3204096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073" name="Vapaamuotoinen: Muoto 2072">
              <a:extLst>
                <a:ext uri="{FF2B5EF4-FFF2-40B4-BE49-F238E27FC236}">
                  <a16:creationId xmlns:a16="http://schemas.microsoft.com/office/drawing/2014/main" id="{F946DBFC-717E-7839-B7BD-F3092C863B72}"/>
                </a:ext>
              </a:extLst>
            </p:cNvPr>
            <p:cNvSpPr/>
            <p:nvPr/>
          </p:nvSpPr>
          <p:spPr>
            <a:xfrm>
              <a:off x="30981576" y="321171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74" name="Vapaamuotoinen: Muoto 2073">
              <a:extLst>
                <a:ext uri="{FF2B5EF4-FFF2-40B4-BE49-F238E27FC236}">
                  <a16:creationId xmlns:a16="http://schemas.microsoft.com/office/drawing/2014/main" id="{44345E8D-CF64-0DD0-EB59-ADC8F36AED1E}"/>
                </a:ext>
              </a:extLst>
            </p:cNvPr>
            <p:cNvSpPr/>
            <p:nvPr/>
          </p:nvSpPr>
          <p:spPr>
            <a:xfrm>
              <a:off x="31000630" y="314313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75" name="Vapaamuotoinen: Muoto 2074">
              <a:extLst>
                <a:ext uri="{FF2B5EF4-FFF2-40B4-BE49-F238E27FC236}">
                  <a16:creationId xmlns:a16="http://schemas.microsoft.com/office/drawing/2014/main" id="{D2DB839D-E21A-6F47-5CE7-77777B87B266}"/>
                </a:ext>
              </a:extLst>
            </p:cNvPr>
            <p:cNvSpPr/>
            <p:nvPr/>
          </p:nvSpPr>
          <p:spPr>
            <a:xfrm>
              <a:off x="31000635" y="3146946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076" name="Vapaamuotoinen: Muoto 2075">
              <a:extLst>
                <a:ext uri="{FF2B5EF4-FFF2-40B4-BE49-F238E27FC236}">
                  <a16:creationId xmlns:a16="http://schemas.microsoft.com/office/drawing/2014/main" id="{EC60DD09-3819-1879-D042-8DF552B1B970}"/>
                </a:ext>
              </a:extLst>
            </p:cNvPr>
            <p:cNvSpPr/>
            <p:nvPr/>
          </p:nvSpPr>
          <p:spPr>
            <a:xfrm>
              <a:off x="31000642" y="315456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77" name="Vapaamuotoinen: Muoto 2076">
              <a:extLst>
                <a:ext uri="{FF2B5EF4-FFF2-40B4-BE49-F238E27FC236}">
                  <a16:creationId xmlns:a16="http://schemas.microsoft.com/office/drawing/2014/main" id="{9F9C3A0D-1B87-EAEE-59B5-E3FCB9AC6E95}"/>
                </a:ext>
              </a:extLst>
            </p:cNvPr>
            <p:cNvSpPr/>
            <p:nvPr/>
          </p:nvSpPr>
          <p:spPr>
            <a:xfrm>
              <a:off x="31000649" y="315837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78" name="Vapaamuotoinen: Muoto 2077">
              <a:extLst>
                <a:ext uri="{FF2B5EF4-FFF2-40B4-BE49-F238E27FC236}">
                  <a16:creationId xmlns:a16="http://schemas.microsoft.com/office/drawing/2014/main" id="{3C73723A-224B-BBA1-032F-CB0A9C380FC4}"/>
                </a:ext>
              </a:extLst>
            </p:cNvPr>
            <p:cNvSpPr/>
            <p:nvPr/>
          </p:nvSpPr>
          <p:spPr>
            <a:xfrm>
              <a:off x="31000657" y="31621861"/>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2079" name="Vapaamuotoinen: Muoto 2078">
              <a:extLst>
                <a:ext uri="{FF2B5EF4-FFF2-40B4-BE49-F238E27FC236}">
                  <a16:creationId xmlns:a16="http://schemas.microsoft.com/office/drawing/2014/main" id="{DE44BAEB-A6F8-DDCD-11C8-0AE05E59C14A}"/>
                </a:ext>
              </a:extLst>
            </p:cNvPr>
            <p:cNvSpPr/>
            <p:nvPr/>
          </p:nvSpPr>
          <p:spPr>
            <a:xfrm>
              <a:off x="31000666" y="3173616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080" name="Vapaamuotoinen: Muoto 2079">
              <a:extLst>
                <a:ext uri="{FF2B5EF4-FFF2-40B4-BE49-F238E27FC236}">
                  <a16:creationId xmlns:a16="http://schemas.microsoft.com/office/drawing/2014/main" id="{218CA2B0-BF8C-345D-5196-50B5A4A9D66A}"/>
                </a:ext>
              </a:extLst>
            </p:cNvPr>
            <p:cNvSpPr/>
            <p:nvPr/>
          </p:nvSpPr>
          <p:spPr>
            <a:xfrm>
              <a:off x="31000675" y="3179331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81" name="Vapaamuotoinen: Muoto 2080">
              <a:extLst>
                <a:ext uri="{FF2B5EF4-FFF2-40B4-BE49-F238E27FC236}">
                  <a16:creationId xmlns:a16="http://schemas.microsoft.com/office/drawing/2014/main" id="{9392EFCA-BD5E-4DC6-8557-F5C9846B5F9D}"/>
                </a:ext>
              </a:extLst>
            </p:cNvPr>
            <p:cNvSpPr/>
            <p:nvPr/>
          </p:nvSpPr>
          <p:spPr>
            <a:xfrm>
              <a:off x="31000683" y="3183141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082" name="Vapaamuotoinen: Muoto 2081">
              <a:extLst>
                <a:ext uri="{FF2B5EF4-FFF2-40B4-BE49-F238E27FC236}">
                  <a16:creationId xmlns:a16="http://schemas.microsoft.com/office/drawing/2014/main" id="{63123CEC-8200-B365-74AA-1DA453FC483F}"/>
                </a:ext>
              </a:extLst>
            </p:cNvPr>
            <p:cNvSpPr/>
            <p:nvPr/>
          </p:nvSpPr>
          <p:spPr>
            <a:xfrm>
              <a:off x="31000690" y="31888562"/>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083" name="Vapaamuotoinen: Muoto 2082">
              <a:extLst>
                <a:ext uri="{FF2B5EF4-FFF2-40B4-BE49-F238E27FC236}">
                  <a16:creationId xmlns:a16="http://schemas.microsoft.com/office/drawing/2014/main" id="{A54218A7-5A4A-9A32-7CCB-B6DB1EA2E976}"/>
                </a:ext>
              </a:extLst>
            </p:cNvPr>
            <p:cNvSpPr/>
            <p:nvPr/>
          </p:nvSpPr>
          <p:spPr>
            <a:xfrm>
              <a:off x="31000694" y="319647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84" name="Vapaamuotoinen: Muoto 2083">
              <a:extLst>
                <a:ext uri="{FF2B5EF4-FFF2-40B4-BE49-F238E27FC236}">
                  <a16:creationId xmlns:a16="http://schemas.microsoft.com/office/drawing/2014/main" id="{6ABE5F8B-A8A1-BD65-DBA4-777779E79735}"/>
                </a:ext>
              </a:extLst>
            </p:cNvPr>
            <p:cNvSpPr/>
            <p:nvPr/>
          </p:nvSpPr>
          <p:spPr>
            <a:xfrm>
              <a:off x="31000697" y="320028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85" name="Vapaamuotoinen: Muoto 2084">
              <a:extLst>
                <a:ext uri="{FF2B5EF4-FFF2-40B4-BE49-F238E27FC236}">
                  <a16:creationId xmlns:a16="http://schemas.microsoft.com/office/drawing/2014/main" id="{3B1A7855-5A50-932A-2CFE-274F67B51E75}"/>
                </a:ext>
              </a:extLst>
            </p:cNvPr>
            <p:cNvSpPr/>
            <p:nvPr/>
          </p:nvSpPr>
          <p:spPr>
            <a:xfrm>
              <a:off x="31000700" y="3204096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086" name="Vapaamuotoinen: Muoto 2085">
              <a:extLst>
                <a:ext uri="{FF2B5EF4-FFF2-40B4-BE49-F238E27FC236}">
                  <a16:creationId xmlns:a16="http://schemas.microsoft.com/office/drawing/2014/main" id="{E4A63DB7-60E2-3221-5351-15B9CFBDDC04}"/>
                </a:ext>
              </a:extLst>
            </p:cNvPr>
            <p:cNvSpPr/>
            <p:nvPr/>
          </p:nvSpPr>
          <p:spPr>
            <a:xfrm>
              <a:off x="31000694" y="321171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87" name="Vapaamuotoinen: Muoto 2086">
              <a:extLst>
                <a:ext uri="{FF2B5EF4-FFF2-40B4-BE49-F238E27FC236}">
                  <a16:creationId xmlns:a16="http://schemas.microsoft.com/office/drawing/2014/main" id="{95A5141D-E5C7-1FDB-D9FA-A78897EFDC62}"/>
                </a:ext>
              </a:extLst>
            </p:cNvPr>
            <p:cNvSpPr/>
            <p:nvPr/>
          </p:nvSpPr>
          <p:spPr>
            <a:xfrm>
              <a:off x="31019749" y="314313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88" name="Vapaamuotoinen: Muoto 2087">
              <a:extLst>
                <a:ext uri="{FF2B5EF4-FFF2-40B4-BE49-F238E27FC236}">
                  <a16:creationId xmlns:a16="http://schemas.microsoft.com/office/drawing/2014/main" id="{FD0238DD-5B44-1BC6-9F61-F32A494459A9}"/>
                </a:ext>
              </a:extLst>
            </p:cNvPr>
            <p:cNvSpPr/>
            <p:nvPr/>
          </p:nvSpPr>
          <p:spPr>
            <a:xfrm>
              <a:off x="31019747" y="315456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89" name="Vapaamuotoinen: Muoto 2088">
              <a:extLst>
                <a:ext uri="{FF2B5EF4-FFF2-40B4-BE49-F238E27FC236}">
                  <a16:creationId xmlns:a16="http://schemas.microsoft.com/office/drawing/2014/main" id="{AFD96DEF-904E-BFC7-8907-AC5669F814BC}"/>
                </a:ext>
              </a:extLst>
            </p:cNvPr>
            <p:cNvSpPr/>
            <p:nvPr/>
          </p:nvSpPr>
          <p:spPr>
            <a:xfrm>
              <a:off x="31019758" y="3158376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090" name="Vapaamuotoinen: Muoto 2089">
              <a:extLst>
                <a:ext uri="{FF2B5EF4-FFF2-40B4-BE49-F238E27FC236}">
                  <a16:creationId xmlns:a16="http://schemas.microsoft.com/office/drawing/2014/main" id="{47D098EE-6560-E373-4FC3-AA14E57057ED}"/>
                </a:ext>
              </a:extLst>
            </p:cNvPr>
            <p:cNvSpPr/>
            <p:nvPr/>
          </p:nvSpPr>
          <p:spPr>
            <a:xfrm>
              <a:off x="31019764" y="3167901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091" name="Vapaamuotoinen: Muoto 2090">
              <a:extLst>
                <a:ext uri="{FF2B5EF4-FFF2-40B4-BE49-F238E27FC236}">
                  <a16:creationId xmlns:a16="http://schemas.microsoft.com/office/drawing/2014/main" id="{7CC4337D-7A9E-3546-1AD3-DC66F493244B}"/>
                </a:ext>
              </a:extLst>
            </p:cNvPr>
            <p:cNvSpPr/>
            <p:nvPr/>
          </p:nvSpPr>
          <p:spPr>
            <a:xfrm>
              <a:off x="31019765" y="318123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92" name="Vapaamuotoinen: Muoto 2091">
              <a:extLst>
                <a:ext uri="{FF2B5EF4-FFF2-40B4-BE49-F238E27FC236}">
                  <a16:creationId xmlns:a16="http://schemas.microsoft.com/office/drawing/2014/main" id="{6EC887DF-AA0A-D2DD-F0A7-015EBE93D8F7}"/>
                </a:ext>
              </a:extLst>
            </p:cNvPr>
            <p:cNvSpPr/>
            <p:nvPr/>
          </p:nvSpPr>
          <p:spPr>
            <a:xfrm>
              <a:off x="31019779" y="31869512"/>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2093" name="Vapaamuotoinen: Muoto 2092">
              <a:extLst>
                <a:ext uri="{FF2B5EF4-FFF2-40B4-BE49-F238E27FC236}">
                  <a16:creationId xmlns:a16="http://schemas.microsoft.com/office/drawing/2014/main" id="{0F6F92FC-9A68-4CF9-A69A-F0F8F1893547}"/>
                </a:ext>
              </a:extLst>
            </p:cNvPr>
            <p:cNvSpPr/>
            <p:nvPr/>
          </p:nvSpPr>
          <p:spPr>
            <a:xfrm>
              <a:off x="31019788" y="319647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94" name="Vapaamuotoinen: Muoto 2093">
              <a:extLst>
                <a:ext uri="{FF2B5EF4-FFF2-40B4-BE49-F238E27FC236}">
                  <a16:creationId xmlns:a16="http://schemas.microsoft.com/office/drawing/2014/main" id="{B6ADBFBD-2DD8-0A1F-608D-CB1AB149162D}"/>
                </a:ext>
              </a:extLst>
            </p:cNvPr>
            <p:cNvSpPr/>
            <p:nvPr/>
          </p:nvSpPr>
          <p:spPr>
            <a:xfrm>
              <a:off x="31019793" y="320028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95" name="Vapaamuotoinen: Muoto 2094">
              <a:extLst>
                <a:ext uri="{FF2B5EF4-FFF2-40B4-BE49-F238E27FC236}">
                  <a16:creationId xmlns:a16="http://schemas.microsoft.com/office/drawing/2014/main" id="{226749A7-77CB-7A5D-1AFD-5A6BA863DD4B}"/>
                </a:ext>
              </a:extLst>
            </p:cNvPr>
            <p:cNvSpPr/>
            <p:nvPr/>
          </p:nvSpPr>
          <p:spPr>
            <a:xfrm>
              <a:off x="31019796" y="321171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96" name="Vapaamuotoinen: Muoto 2095">
              <a:extLst>
                <a:ext uri="{FF2B5EF4-FFF2-40B4-BE49-F238E27FC236}">
                  <a16:creationId xmlns:a16="http://schemas.microsoft.com/office/drawing/2014/main" id="{3901AB9B-93ED-DF7E-97F3-1C72EF805273}"/>
                </a:ext>
              </a:extLst>
            </p:cNvPr>
            <p:cNvSpPr/>
            <p:nvPr/>
          </p:nvSpPr>
          <p:spPr>
            <a:xfrm>
              <a:off x="31038847" y="31431362"/>
              <a:ext cx="19050" cy="133350"/>
            </a:xfrm>
            <a:custGeom>
              <a:avLst/>
              <a:gdLst>
                <a:gd name="connsiteX0" fmla="*/ 0 w 19050"/>
                <a:gd name="connsiteY0" fmla="*/ 0 h 133350"/>
                <a:gd name="connsiteX1" fmla="*/ 19050 w 19050"/>
                <a:gd name="connsiteY1" fmla="*/ 0 h 133350"/>
                <a:gd name="connsiteX2" fmla="*/ 19050 w 19050"/>
                <a:gd name="connsiteY2" fmla="*/ 133350 h 133350"/>
                <a:gd name="connsiteX3" fmla="*/ 0 w 19050"/>
                <a:gd name="connsiteY3" fmla="*/ 133350 h 133350"/>
              </a:gdLst>
              <a:ahLst/>
              <a:cxnLst>
                <a:cxn ang="0">
                  <a:pos x="connsiteX0" y="connsiteY0"/>
                </a:cxn>
                <a:cxn ang="0">
                  <a:pos x="connsiteX1" y="connsiteY1"/>
                </a:cxn>
                <a:cxn ang="0">
                  <a:pos x="connsiteX2" y="connsiteY2"/>
                </a:cxn>
                <a:cxn ang="0">
                  <a:pos x="connsiteX3" y="connsiteY3"/>
                </a:cxn>
              </a:cxnLst>
              <a:rect l="l" t="t" r="r" b="b"/>
              <a:pathLst>
                <a:path w="19050" h="133350">
                  <a:moveTo>
                    <a:pt x="0" y="0"/>
                  </a:moveTo>
                  <a:lnTo>
                    <a:pt x="19050" y="0"/>
                  </a:lnTo>
                  <a:lnTo>
                    <a:pt x="19050" y="133350"/>
                  </a:lnTo>
                  <a:lnTo>
                    <a:pt x="0" y="133350"/>
                  </a:lnTo>
                  <a:close/>
                </a:path>
              </a:pathLst>
            </a:custGeom>
            <a:grpFill/>
            <a:ln w="9525" cap="flat">
              <a:noFill/>
              <a:prstDash val="solid"/>
              <a:miter/>
            </a:ln>
          </p:spPr>
          <p:txBody>
            <a:bodyPr rtlCol="0" anchor="ctr"/>
            <a:lstStyle/>
            <a:p>
              <a:endParaRPr lang="fi-FI"/>
            </a:p>
          </p:txBody>
        </p:sp>
        <p:sp>
          <p:nvSpPr>
            <p:cNvPr id="2097" name="Vapaamuotoinen: Muoto 2096">
              <a:extLst>
                <a:ext uri="{FF2B5EF4-FFF2-40B4-BE49-F238E27FC236}">
                  <a16:creationId xmlns:a16="http://schemas.microsoft.com/office/drawing/2014/main" id="{803AA181-19E2-547F-2225-9F6D894A525B}"/>
                </a:ext>
              </a:extLst>
            </p:cNvPr>
            <p:cNvSpPr/>
            <p:nvPr/>
          </p:nvSpPr>
          <p:spPr>
            <a:xfrm>
              <a:off x="31038848" y="315837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98" name="Vapaamuotoinen: Muoto 2097">
              <a:extLst>
                <a:ext uri="{FF2B5EF4-FFF2-40B4-BE49-F238E27FC236}">
                  <a16:creationId xmlns:a16="http://schemas.microsoft.com/office/drawing/2014/main" id="{B0828A88-0464-7B97-54DF-094562BC6118}"/>
                </a:ext>
              </a:extLst>
            </p:cNvPr>
            <p:cNvSpPr/>
            <p:nvPr/>
          </p:nvSpPr>
          <p:spPr>
            <a:xfrm>
              <a:off x="31038849" y="316218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99" name="Vapaamuotoinen: Muoto 2098">
              <a:extLst>
                <a:ext uri="{FF2B5EF4-FFF2-40B4-BE49-F238E27FC236}">
                  <a16:creationId xmlns:a16="http://schemas.microsoft.com/office/drawing/2014/main" id="{7D30984F-89DE-58D1-6AAD-1D893F313735}"/>
                </a:ext>
              </a:extLst>
            </p:cNvPr>
            <p:cNvSpPr/>
            <p:nvPr/>
          </p:nvSpPr>
          <p:spPr>
            <a:xfrm>
              <a:off x="31038850" y="316599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00" name="Vapaamuotoinen: Muoto 2099">
              <a:extLst>
                <a:ext uri="{FF2B5EF4-FFF2-40B4-BE49-F238E27FC236}">
                  <a16:creationId xmlns:a16="http://schemas.microsoft.com/office/drawing/2014/main" id="{52AF9F21-5C3E-ACAE-38D5-7B5012DC02EA}"/>
                </a:ext>
              </a:extLst>
            </p:cNvPr>
            <p:cNvSpPr/>
            <p:nvPr/>
          </p:nvSpPr>
          <p:spPr>
            <a:xfrm>
              <a:off x="31038852" y="316980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01" name="Vapaamuotoinen: Muoto 2100">
              <a:extLst>
                <a:ext uri="{FF2B5EF4-FFF2-40B4-BE49-F238E27FC236}">
                  <a16:creationId xmlns:a16="http://schemas.microsoft.com/office/drawing/2014/main" id="{95EE4124-2D58-5198-F241-BF47D25F4749}"/>
                </a:ext>
              </a:extLst>
            </p:cNvPr>
            <p:cNvSpPr/>
            <p:nvPr/>
          </p:nvSpPr>
          <p:spPr>
            <a:xfrm>
              <a:off x="31038840" y="317361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02" name="Vapaamuotoinen: Muoto 2101">
              <a:extLst>
                <a:ext uri="{FF2B5EF4-FFF2-40B4-BE49-F238E27FC236}">
                  <a16:creationId xmlns:a16="http://schemas.microsoft.com/office/drawing/2014/main" id="{BFF7B2D4-88D2-B32C-EE76-5CA8D045EEC8}"/>
                </a:ext>
              </a:extLst>
            </p:cNvPr>
            <p:cNvSpPr/>
            <p:nvPr/>
          </p:nvSpPr>
          <p:spPr>
            <a:xfrm>
              <a:off x="31038855" y="317742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03" name="Vapaamuotoinen: Muoto 2102">
              <a:extLst>
                <a:ext uri="{FF2B5EF4-FFF2-40B4-BE49-F238E27FC236}">
                  <a16:creationId xmlns:a16="http://schemas.microsoft.com/office/drawing/2014/main" id="{DE5C9357-67C9-ADF7-A173-AEADA95A72BB}"/>
                </a:ext>
              </a:extLst>
            </p:cNvPr>
            <p:cNvSpPr/>
            <p:nvPr/>
          </p:nvSpPr>
          <p:spPr>
            <a:xfrm>
              <a:off x="31038859" y="318123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04" name="Vapaamuotoinen: Muoto 2103">
              <a:extLst>
                <a:ext uri="{FF2B5EF4-FFF2-40B4-BE49-F238E27FC236}">
                  <a16:creationId xmlns:a16="http://schemas.microsoft.com/office/drawing/2014/main" id="{D6EA479C-5713-421A-6DCC-178E4CC6C0F9}"/>
                </a:ext>
              </a:extLst>
            </p:cNvPr>
            <p:cNvSpPr/>
            <p:nvPr/>
          </p:nvSpPr>
          <p:spPr>
            <a:xfrm>
              <a:off x="31038875" y="318504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05" name="Vapaamuotoinen: Muoto 2104">
              <a:extLst>
                <a:ext uri="{FF2B5EF4-FFF2-40B4-BE49-F238E27FC236}">
                  <a16:creationId xmlns:a16="http://schemas.microsoft.com/office/drawing/2014/main" id="{577FA9B5-2462-B0EB-923B-D174E5B4DF9D}"/>
                </a:ext>
              </a:extLst>
            </p:cNvPr>
            <p:cNvSpPr/>
            <p:nvPr/>
          </p:nvSpPr>
          <p:spPr>
            <a:xfrm>
              <a:off x="31038885" y="318885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06" name="Vapaamuotoinen: Muoto 2105">
              <a:extLst>
                <a:ext uri="{FF2B5EF4-FFF2-40B4-BE49-F238E27FC236}">
                  <a16:creationId xmlns:a16="http://schemas.microsoft.com/office/drawing/2014/main" id="{07546981-8856-C27B-3C40-F0C1E0549807}"/>
                </a:ext>
              </a:extLst>
            </p:cNvPr>
            <p:cNvSpPr/>
            <p:nvPr/>
          </p:nvSpPr>
          <p:spPr>
            <a:xfrm>
              <a:off x="31038891" y="319266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07" name="Vapaamuotoinen: Muoto 2106">
              <a:extLst>
                <a:ext uri="{FF2B5EF4-FFF2-40B4-BE49-F238E27FC236}">
                  <a16:creationId xmlns:a16="http://schemas.microsoft.com/office/drawing/2014/main" id="{7D88F8EB-940F-009D-7548-1C9FA41FA367}"/>
                </a:ext>
              </a:extLst>
            </p:cNvPr>
            <p:cNvSpPr/>
            <p:nvPr/>
          </p:nvSpPr>
          <p:spPr>
            <a:xfrm>
              <a:off x="31038892" y="319647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08" name="Vapaamuotoinen: Muoto 2107">
              <a:extLst>
                <a:ext uri="{FF2B5EF4-FFF2-40B4-BE49-F238E27FC236}">
                  <a16:creationId xmlns:a16="http://schemas.microsoft.com/office/drawing/2014/main" id="{0601E6B5-DD7E-9185-5CA1-A5ADE808D549}"/>
                </a:ext>
              </a:extLst>
            </p:cNvPr>
            <p:cNvSpPr/>
            <p:nvPr/>
          </p:nvSpPr>
          <p:spPr>
            <a:xfrm>
              <a:off x="31038898" y="32002862"/>
              <a:ext cx="19050" cy="133350"/>
            </a:xfrm>
            <a:custGeom>
              <a:avLst/>
              <a:gdLst>
                <a:gd name="connsiteX0" fmla="*/ 0 w 19050"/>
                <a:gd name="connsiteY0" fmla="*/ 0 h 133350"/>
                <a:gd name="connsiteX1" fmla="*/ 19050 w 19050"/>
                <a:gd name="connsiteY1" fmla="*/ 0 h 133350"/>
                <a:gd name="connsiteX2" fmla="*/ 19050 w 19050"/>
                <a:gd name="connsiteY2" fmla="*/ 133350 h 133350"/>
                <a:gd name="connsiteX3" fmla="*/ 0 w 19050"/>
                <a:gd name="connsiteY3" fmla="*/ 133350 h 133350"/>
              </a:gdLst>
              <a:ahLst/>
              <a:cxnLst>
                <a:cxn ang="0">
                  <a:pos x="connsiteX0" y="connsiteY0"/>
                </a:cxn>
                <a:cxn ang="0">
                  <a:pos x="connsiteX1" y="connsiteY1"/>
                </a:cxn>
                <a:cxn ang="0">
                  <a:pos x="connsiteX2" y="connsiteY2"/>
                </a:cxn>
                <a:cxn ang="0">
                  <a:pos x="connsiteX3" y="connsiteY3"/>
                </a:cxn>
              </a:cxnLst>
              <a:rect l="l" t="t" r="r" b="b"/>
              <a:pathLst>
                <a:path w="19050" h="133350">
                  <a:moveTo>
                    <a:pt x="0" y="0"/>
                  </a:moveTo>
                  <a:lnTo>
                    <a:pt x="19050" y="0"/>
                  </a:lnTo>
                  <a:lnTo>
                    <a:pt x="19050" y="133350"/>
                  </a:lnTo>
                  <a:lnTo>
                    <a:pt x="0" y="133350"/>
                  </a:lnTo>
                  <a:close/>
                </a:path>
              </a:pathLst>
            </a:custGeom>
            <a:grpFill/>
            <a:ln w="9525" cap="flat">
              <a:noFill/>
              <a:prstDash val="solid"/>
              <a:miter/>
            </a:ln>
          </p:spPr>
          <p:txBody>
            <a:bodyPr rtlCol="0" anchor="ctr"/>
            <a:lstStyle/>
            <a:p>
              <a:endParaRPr lang="fi-FI"/>
            </a:p>
          </p:txBody>
        </p:sp>
        <p:sp>
          <p:nvSpPr>
            <p:cNvPr id="2109" name="Vapaamuotoinen: Muoto 2108">
              <a:extLst>
                <a:ext uri="{FF2B5EF4-FFF2-40B4-BE49-F238E27FC236}">
                  <a16:creationId xmlns:a16="http://schemas.microsoft.com/office/drawing/2014/main" id="{6FB66ED0-D190-3198-8396-AAC9370F28FA}"/>
                </a:ext>
              </a:extLst>
            </p:cNvPr>
            <p:cNvSpPr/>
            <p:nvPr/>
          </p:nvSpPr>
          <p:spPr>
            <a:xfrm>
              <a:off x="31057954" y="315837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10" name="Vapaamuotoinen: Muoto 2109">
              <a:extLst>
                <a:ext uri="{FF2B5EF4-FFF2-40B4-BE49-F238E27FC236}">
                  <a16:creationId xmlns:a16="http://schemas.microsoft.com/office/drawing/2014/main" id="{9D42A00F-24E0-9910-8936-9714262D77D2}"/>
                </a:ext>
              </a:extLst>
            </p:cNvPr>
            <p:cNvSpPr/>
            <p:nvPr/>
          </p:nvSpPr>
          <p:spPr>
            <a:xfrm>
              <a:off x="31057970" y="3162186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111" name="Vapaamuotoinen: Muoto 2110">
              <a:extLst>
                <a:ext uri="{FF2B5EF4-FFF2-40B4-BE49-F238E27FC236}">
                  <a16:creationId xmlns:a16="http://schemas.microsoft.com/office/drawing/2014/main" id="{F3DC77F5-AE73-2B22-979B-711014121BF5}"/>
                </a:ext>
              </a:extLst>
            </p:cNvPr>
            <p:cNvSpPr/>
            <p:nvPr/>
          </p:nvSpPr>
          <p:spPr>
            <a:xfrm>
              <a:off x="31057978" y="316980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12" name="Vapaamuotoinen: Muoto 2111">
              <a:extLst>
                <a:ext uri="{FF2B5EF4-FFF2-40B4-BE49-F238E27FC236}">
                  <a16:creationId xmlns:a16="http://schemas.microsoft.com/office/drawing/2014/main" id="{CA9B2E6D-8208-18D2-7B5C-83F20F5836C3}"/>
                </a:ext>
              </a:extLst>
            </p:cNvPr>
            <p:cNvSpPr/>
            <p:nvPr/>
          </p:nvSpPr>
          <p:spPr>
            <a:xfrm>
              <a:off x="31057983" y="317361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13" name="Vapaamuotoinen: Muoto 2112">
              <a:extLst>
                <a:ext uri="{FF2B5EF4-FFF2-40B4-BE49-F238E27FC236}">
                  <a16:creationId xmlns:a16="http://schemas.microsoft.com/office/drawing/2014/main" id="{DFDB325C-40A3-C6D7-D349-2E28B6908C93}"/>
                </a:ext>
              </a:extLst>
            </p:cNvPr>
            <p:cNvSpPr/>
            <p:nvPr/>
          </p:nvSpPr>
          <p:spPr>
            <a:xfrm>
              <a:off x="31057980" y="3179331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14" name="Vapaamuotoinen: Muoto 2113">
              <a:extLst>
                <a:ext uri="{FF2B5EF4-FFF2-40B4-BE49-F238E27FC236}">
                  <a16:creationId xmlns:a16="http://schemas.microsoft.com/office/drawing/2014/main" id="{B3648B3E-E3DE-9D04-CE68-2454D211C601}"/>
                </a:ext>
              </a:extLst>
            </p:cNvPr>
            <p:cNvSpPr/>
            <p:nvPr/>
          </p:nvSpPr>
          <p:spPr>
            <a:xfrm>
              <a:off x="31058000" y="3185046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115" name="Vapaamuotoinen: Muoto 2114">
              <a:extLst>
                <a:ext uri="{FF2B5EF4-FFF2-40B4-BE49-F238E27FC236}">
                  <a16:creationId xmlns:a16="http://schemas.microsoft.com/office/drawing/2014/main" id="{1E5C8B76-245F-98AB-2155-594CE5913E61}"/>
                </a:ext>
              </a:extLst>
            </p:cNvPr>
            <p:cNvSpPr/>
            <p:nvPr/>
          </p:nvSpPr>
          <p:spPr>
            <a:xfrm>
              <a:off x="31077047" y="3143136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116" name="Vapaamuotoinen: Muoto 2115">
              <a:extLst>
                <a:ext uri="{FF2B5EF4-FFF2-40B4-BE49-F238E27FC236}">
                  <a16:creationId xmlns:a16="http://schemas.microsoft.com/office/drawing/2014/main" id="{C6FECF9D-4AFF-81B9-EEC3-E28D555704F0}"/>
                </a:ext>
              </a:extLst>
            </p:cNvPr>
            <p:cNvSpPr/>
            <p:nvPr/>
          </p:nvSpPr>
          <p:spPr>
            <a:xfrm>
              <a:off x="31077054" y="315075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17" name="Vapaamuotoinen: Muoto 2116">
              <a:extLst>
                <a:ext uri="{FF2B5EF4-FFF2-40B4-BE49-F238E27FC236}">
                  <a16:creationId xmlns:a16="http://schemas.microsoft.com/office/drawing/2014/main" id="{49231C74-80BC-5E85-64AA-29D9447578B7}"/>
                </a:ext>
              </a:extLst>
            </p:cNvPr>
            <p:cNvSpPr/>
            <p:nvPr/>
          </p:nvSpPr>
          <p:spPr>
            <a:xfrm>
              <a:off x="31077070" y="315456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18" name="Vapaamuotoinen: Muoto 2117">
              <a:extLst>
                <a:ext uri="{FF2B5EF4-FFF2-40B4-BE49-F238E27FC236}">
                  <a16:creationId xmlns:a16="http://schemas.microsoft.com/office/drawing/2014/main" id="{C5330ACE-4741-34AF-80A4-BF80C21248FA}"/>
                </a:ext>
              </a:extLst>
            </p:cNvPr>
            <p:cNvSpPr/>
            <p:nvPr/>
          </p:nvSpPr>
          <p:spPr>
            <a:xfrm>
              <a:off x="31077078" y="315837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19" name="Vapaamuotoinen: Muoto 2118">
              <a:extLst>
                <a:ext uri="{FF2B5EF4-FFF2-40B4-BE49-F238E27FC236}">
                  <a16:creationId xmlns:a16="http://schemas.microsoft.com/office/drawing/2014/main" id="{DEAE563A-9000-807B-DD48-F84FD0960C8B}"/>
                </a:ext>
              </a:extLst>
            </p:cNvPr>
            <p:cNvSpPr/>
            <p:nvPr/>
          </p:nvSpPr>
          <p:spPr>
            <a:xfrm>
              <a:off x="31077077" y="3164091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120" name="Vapaamuotoinen: Muoto 2119">
              <a:extLst>
                <a:ext uri="{FF2B5EF4-FFF2-40B4-BE49-F238E27FC236}">
                  <a16:creationId xmlns:a16="http://schemas.microsoft.com/office/drawing/2014/main" id="{B576E966-D7A8-09E8-84BB-A3BEB94D2756}"/>
                </a:ext>
              </a:extLst>
            </p:cNvPr>
            <p:cNvSpPr/>
            <p:nvPr/>
          </p:nvSpPr>
          <p:spPr>
            <a:xfrm>
              <a:off x="31077089" y="3171711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21" name="Vapaamuotoinen: Muoto 2120">
              <a:extLst>
                <a:ext uri="{FF2B5EF4-FFF2-40B4-BE49-F238E27FC236}">
                  <a16:creationId xmlns:a16="http://schemas.microsoft.com/office/drawing/2014/main" id="{9BCF3C58-8DA3-B9C5-9B9C-714C301D5C23}"/>
                </a:ext>
              </a:extLst>
            </p:cNvPr>
            <p:cNvSpPr/>
            <p:nvPr/>
          </p:nvSpPr>
          <p:spPr>
            <a:xfrm>
              <a:off x="31077098" y="3175521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22" name="Vapaamuotoinen: Muoto 2121">
              <a:extLst>
                <a:ext uri="{FF2B5EF4-FFF2-40B4-BE49-F238E27FC236}">
                  <a16:creationId xmlns:a16="http://schemas.microsoft.com/office/drawing/2014/main" id="{B3D970B1-C752-AB14-C958-EAEE0F29801E}"/>
                </a:ext>
              </a:extLst>
            </p:cNvPr>
            <p:cNvSpPr/>
            <p:nvPr/>
          </p:nvSpPr>
          <p:spPr>
            <a:xfrm>
              <a:off x="31077105" y="3181236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123" name="Vapaamuotoinen: Muoto 2122">
              <a:extLst>
                <a:ext uri="{FF2B5EF4-FFF2-40B4-BE49-F238E27FC236}">
                  <a16:creationId xmlns:a16="http://schemas.microsoft.com/office/drawing/2014/main" id="{5A5F3B40-BC60-20EF-9E62-0798B138EAC2}"/>
                </a:ext>
              </a:extLst>
            </p:cNvPr>
            <p:cNvSpPr/>
            <p:nvPr/>
          </p:nvSpPr>
          <p:spPr>
            <a:xfrm>
              <a:off x="31077108" y="31869512"/>
              <a:ext cx="19050" cy="209550"/>
            </a:xfrm>
            <a:custGeom>
              <a:avLst/>
              <a:gdLst>
                <a:gd name="connsiteX0" fmla="*/ 0 w 19050"/>
                <a:gd name="connsiteY0" fmla="*/ 0 h 209550"/>
                <a:gd name="connsiteX1" fmla="*/ 19050 w 19050"/>
                <a:gd name="connsiteY1" fmla="*/ 0 h 209550"/>
                <a:gd name="connsiteX2" fmla="*/ 19050 w 19050"/>
                <a:gd name="connsiteY2" fmla="*/ 209550 h 209550"/>
                <a:gd name="connsiteX3" fmla="*/ 0 w 19050"/>
                <a:gd name="connsiteY3" fmla="*/ 209550 h 209550"/>
              </a:gdLst>
              <a:ahLst/>
              <a:cxnLst>
                <a:cxn ang="0">
                  <a:pos x="connsiteX0" y="connsiteY0"/>
                </a:cxn>
                <a:cxn ang="0">
                  <a:pos x="connsiteX1" y="connsiteY1"/>
                </a:cxn>
                <a:cxn ang="0">
                  <a:pos x="connsiteX2" y="connsiteY2"/>
                </a:cxn>
                <a:cxn ang="0">
                  <a:pos x="connsiteX3" y="connsiteY3"/>
                </a:cxn>
              </a:cxnLst>
              <a:rect l="l" t="t" r="r" b="b"/>
              <a:pathLst>
                <a:path w="19050" h="209550">
                  <a:moveTo>
                    <a:pt x="0" y="0"/>
                  </a:moveTo>
                  <a:lnTo>
                    <a:pt x="19050" y="0"/>
                  </a:lnTo>
                  <a:lnTo>
                    <a:pt x="19050" y="209550"/>
                  </a:lnTo>
                  <a:lnTo>
                    <a:pt x="0" y="209550"/>
                  </a:lnTo>
                  <a:close/>
                </a:path>
              </a:pathLst>
            </a:custGeom>
            <a:grpFill/>
            <a:ln w="9525" cap="flat">
              <a:noFill/>
              <a:prstDash val="solid"/>
              <a:miter/>
            </a:ln>
          </p:spPr>
          <p:txBody>
            <a:bodyPr rtlCol="0" anchor="ctr"/>
            <a:lstStyle/>
            <a:p>
              <a:endParaRPr lang="fi-FI"/>
            </a:p>
          </p:txBody>
        </p:sp>
        <p:sp>
          <p:nvSpPr>
            <p:cNvPr id="2124" name="Vapaamuotoinen: Muoto 2123">
              <a:extLst>
                <a:ext uri="{FF2B5EF4-FFF2-40B4-BE49-F238E27FC236}">
                  <a16:creationId xmlns:a16="http://schemas.microsoft.com/office/drawing/2014/main" id="{3FA60422-665B-CFD1-66C8-2B0460CE7662}"/>
                </a:ext>
              </a:extLst>
            </p:cNvPr>
            <p:cNvSpPr/>
            <p:nvPr/>
          </p:nvSpPr>
          <p:spPr>
            <a:xfrm>
              <a:off x="31077118" y="321171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25" name="Vapaamuotoinen: Muoto 2124">
              <a:extLst>
                <a:ext uri="{FF2B5EF4-FFF2-40B4-BE49-F238E27FC236}">
                  <a16:creationId xmlns:a16="http://schemas.microsoft.com/office/drawing/2014/main" id="{428C90F9-22F4-684F-201F-1229D28EC490}"/>
                </a:ext>
              </a:extLst>
            </p:cNvPr>
            <p:cNvSpPr/>
            <p:nvPr/>
          </p:nvSpPr>
          <p:spPr>
            <a:xfrm>
              <a:off x="31096168" y="31450412"/>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126" name="Vapaamuotoinen: Muoto 2125">
              <a:extLst>
                <a:ext uri="{FF2B5EF4-FFF2-40B4-BE49-F238E27FC236}">
                  <a16:creationId xmlns:a16="http://schemas.microsoft.com/office/drawing/2014/main" id="{9D010121-7D58-6591-BD4D-30BD4A47977C}"/>
                </a:ext>
              </a:extLst>
            </p:cNvPr>
            <p:cNvSpPr/>
            <p:nvPr/>
          </p:nvSpPr>
          <p:spPr>
            <a:xfrm>
              <a:off x="31096168" y="31507562"/>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127" name="Vapaamuotoinen: Muoto 2126">
              <a:extLst>
                <a:ext uri="{FF2B5EF4-FFF2-40B4-BE49-F238E27FC236}">
                  <a16:creationId xmlns:a16="http://schemas.microsoft.com/office/drawing/2014/main" id="{203F1950-C038-3DCA-EE9B-3B0D19FD38FB}"/>
                </a:ext>
              </a:extLst>
            </p:cNvPr>
            <p:cNvSpPr/>
            <p:nvPr/>
          </p:nvSpPr>
          <p:spPr>
            <a:xfrm>
              <a:off x="31096168" y="3156471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28" name="Vapaamuotoinen: Muoto 2127">
              <a:extLst>
                <a:ext uri="{FF2B5EF4-FFF2-40B4-BE49-F238E27FC236}">
                  <a16:creationId xmlns:a16="http://schemas.microsoft.com/office/drawing/2014/main" id="{FDE22484-EA7C-2155-E59C-BE5C9C90987F}"/>
                </a:ext>
              </a:extLst>
            </p:cNvPr>
            <p:cNvSpPr/>
            <p:nvPr/>
          </p:nvSpPr>
          <p:spPr>
            <a:xfrm>
              <a:off x="31096168" y="3162186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129" name="Vapaamuotoinen: Muoto 2128">
              <a:extLst>
                <a:ext uri="{FF2B5EF4-FFF2-40B4-BE49-F238E27FC236}">
                  <a16:creationId xmlns:a16="http://schemas.microsoft.com/office/drawing/2014/main" id="{E4F62FC2-2628-21F1-B36C-0C02ACC8638D}"/>
                </a:ext>
              </a:extLst>
            </p:cNvPr>
            <p:cNvSpPr/>
            <p:nvPr/>
          </p:nvSpPr>
          <p:spPr>
            <a:xfrm>
              <a:off x="31096168" y="31698061"/>
              <a:ext cx="19050" cy="114300"/>
            </a:xfrm>
            <a:custGeom>
              <a:avLst/>
              <a:gdLst>
                <a:gd name="connsiteX0" fmla="*/ 0 w 19050"/>
                <a:gd name="connsiteY0" fmla="*/ 0 h 114300"/>
                <a:gd name="connsiteX1" fmla="*/ 19050 w 19050"/>
                <a:gd name="connsiteY1" fmla="*/ 0 h 114300"/>
                <a:gd name="connsiteX2" fmla="*/ 19050 w 19050"/>
                <a:gd name="connsiteY2" fmla="*/ 114300 h 114300"/>
                <a:gd name="connsiteX3" fmla="*/ 0 w 19050"/>
                <a:gd name="connsiteY3" fmla="*/ 114300 h 114300"/>
              </a:gdLst>
              <a:ahLst/>
              <a:cxnLst>
                <a:cxn ang="0">
                  <a:pos x="connsiteX0" y="connsiteY0"/>
                </a:cxn>
                <a:cxn ang="0">
                  <a:pos x="connsiteX1" y="connsiteY1"/>
                </a:cxn>
                <a:cxn ang="0">
                  <a:pos x="connsiteX2" y="connsiteY2"/>
                </a:cxn>
                <a:cxn ang="0">
                  <a:pos x="connsiteX3" y="connsiteY3"/>
                </a:cxn>
              </a:cxnLst>
              <a:rect l="l" t="t" r="r" b="b"/>
              <a:pathLst>
                <a:path w="19050" h="114300">
                  <a:moveTo>
                    <a:pt x="0" y="0"/>
                  </a:moveTo>
                  <a:lnTo>
                    <a:pt x="19050" y="0"/>
                  </a:lnTo>
                  <a:lnTo>
                    <a:pt x="19050" y="114300"/>
                  </a:lnTo>
                  <a:lnTo>
                    <a:pt x="0" y="114300"/>
                  </a:lnTo>
                  <a:close/>
                </a:path>
              </a:pathLst>
            </a:custGeom>
            <a:grpFill/>
            <a:ln w="9525" cap="flat">
              <a:noFill/>
              <a:prstDash val="solid"/>
              <a:miter/>
            </a:ln>
          </p:spPr>
          <p:txBody>
            <a:bodyPr rtlCol="0" anchor="ctr"/>
            <a:lstStyle/>
            <a:p>
              <a:endParaRPr lang="fi-FI"/>
            </a:p>
          </p:txBody>
        </p:sp>
        <p:sp>
          <p:nvSpPr>
            <p:cNvPr id="2130" name="Vapaamuotoinen: Muoto 2129">
              <a:extLst>
                <a:ext uri="{FF2B5EF4-FFF2-40B4-BE49-F238E27FC236}">
                  <a16:creationId xmlns:a16="http://schemas.microsoft.com/office/drawing/2014/main" id="{F080B46B-8810-758E-C505-3212D1ACCCA4}"/>
                </a:ext>
              </a:extLst>
            </p:cNvPr>
            <p:cNvSpPr/>
            <p:nvPr/>
          </p:nvSpPr>
          <p:spPr>
            <a:xfrm>
              <a:off x="31096168" y="31869512"/>
              <a:ext cx="19050" cy="95250"/>
            </a:xfrm>
            <a:custGeom>
              <a:avLst/>
              <a:gdLst>
                <a:gd name="connsiteX0" fmla="*/ 0 w 19050"/>
                <a:gd name="connsiteY0" fmla="*/ 0 h 95250"/>
                <a:gd name="connsiteX1" fmla="*/ 19050 w 19050"/>
                <a:gd name="connsiteY1" fmla="*/ 0 h 95250"/>
                <a:gd name="connsiteX2" fmla="*/ 19050 w 19050"/>
                <a:gd name="connsiteY2" fmla="*/ 95250 h 95250"/>
                <a:gd name="connsiteX3" fmla="*/ 0 w 19050"/>
                <a:gd name="connsiteY3" fmla="*/ 95250 h 95250"/>
              </a:gdLst>
              <a:ahLst/>
              <a:cxnLst>
                <a:cxn ang="0">
                  <a:pos x="connsiteX0" y="connsiteY0"/>
                </a:cxn>
                <a:cxn ang="0">
                  <a:pos x="connsiteX1" y="connsiteY1"/>
                </a:cxn>
                <a:cxn ang="0">
                  <a:pos x="connsiteX2" y="connsiteY2"/>
                </a:cxn>
                <a:cxn ang="0">
                  <a:pos x="connsiteX3" y="connsiteY3"/>
                </a:cxn>
              </a:cxnLst>
              <a:rect l="l" t="t" r="r" b="b"/>
              <a:pathLst>
                <a:path w="19050" h="95250">
                  <a:moveTo>
                    <a:pt x="0" y="0"/>
                  </a:moveTo>
                  <a:lnTo>
                    <a:pt x="19050" y="0"/>
                  </a:lnTo>
                  <a:lnTo>
                    <a:pt x="19050" y="95250"/>
                  </a:lnTo>
                  <a:lnTo>
                    <a:pt x="0" y="95250"/>
                  </a:lnTo>
                  <a:close/>
                </a:path>
              </a:pathLst>
            </a:custGeom>
            <a:grpFill/>
            <a:ln w="9525" cap="flat">
              <a:noFill/>
              <a:prstDash val="solid"/>
              <a:miter/>
            </a:ln>
          </p:spPr>
          <p:txBody>
            <a:bodyPr rtlCol="0" anchor="ctr"/>
            <a:lstStyle/>
            <a:p>
              <a:endParaRPr lang="fi-FI"/>
            </a:p>
          </p:txBody>
        </p:sp>
        <p:sp>
          <p:nvSpPr>
            <p:cNvPr id="2131" name="Vapaamuotoinen: Muoto 2130">
              <a:extLst>
                <a:ext uri="{FF2B5EF4-FFF2-40B4-BE49-F238E27FC236}">
                  <a16:creationId xmlns:a16="http://schemas.microsoft.com/office/drawing/2014/main" id="{8DF3B3E3-EBD7-A12C-C784-A2255BDE0797}"/>
                </a:ext>
              </a:extLst>
            </p:cNvPr>
            <p:cNvSpPr/>
            <p:nvPr/>
          </p:nvSpPr>
          <p:spPr>
            <a:xfrm>
              <a:off x="31096168" y="3198381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32" name="Vapaamuotoinen: Muoto 2131">
              <a:extLst>
                <a:ext uri="{FF2B5EF4-FFF2-40B4-BE49-F238E27FC236}">
                  <a16:creationId xmlns:a16="http://schemas.microsoft.com/office/drawing/2014/main" id="{B7BB014B-7D6D-3994-D6E4-BC16F7BCC803}"/>
                </a:ext>
              </a:extLst>
            </p:cNvPr>
            <p:cNvSpPr/>
            <p:nvPr/>
          </p:nvSpPr>
          <p:spPr>
            <a:xfrm>
              <a:off x="31096168" y="320409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33" name="Vapaamuotoinen: Muoto 2132">
              <a:extLst>
                <a:ext uri="{FF2B5EF4-FFF2-40B4-BE49-F238E27FC236}">
                  <a16:creationId xmlns:a16="http://schemas.microsoft.com/office/drawing/2014/main" id="{9CD7CE37-1AA0-FE17-21AE-E21AA3E8F4E5}"/>
                </a:ext>
              </a:extLst>
            </p:cNvPr>
            <p:cNvSpPr/>
            <p:nvPr/>
          </p:nvSpPr>
          <p:spPr>
            <a:xfrm>
              <a:off x="31096156" y="32098112"/>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134" name="Vapaamuotoinen: Muoto 2133">
              <a:extLst>
                <a:ext uri="{FF2B5EF4-FFF2-40B4-BE49-F238E27FC236}">
                  <a16:creationId xmlns:a16="http://schemas.microsoft.com/office/drawing/2014/main" id="{565C25B8-4B3C-FCD2-EBA3-589EE69F5B64}"/>
                </a:ext>
              </a:extLst>
            </p:cNvPr>
            <p:cNvSpPr/>
            <p:nvPr/>
          </p:nvSpPr>
          <p:spPr>
            <a:xfrm>
              <a:off x="31115206" y="31469462"/>
              <a:ext cx="19050" cy="95250"/>
            </a:xfrm>
            <a:custGeom>
              <a:avLst/>
              <a:gdLst>
                <a:gd name="connsiteX0" fmla="*/ 0 w 19050"/>
                <a:gd name="connsiteY0" fmla="*/ 0 h 95250"/>
                <a:gd name="connsiteX1" fmla="*/ 19050 w 19050"/>
                <a:gd name="connsiteY1" fmla="*/ 0 h 95250"/>
                <a:gd name="connsiteX2" fmla="*/ 19050 w 19050"/>
                <a:gd name="connsiteY2" fmla="*/ 95250 h 95250"/>
                <a:gd name="connsiteX3" fmla="*/ 0 w 19050"/>
                <a:gd name="connsiteY3" fmla="*/ 95250 h 95250"/>
              </a:gdLst>
              <a:ahLst/>
              <a:cxnLst>
                <a:cxn ang="0">
                  <a:pos x="connsiteX0" y="connsiteY0"/>
                </a:cxn>
                <a:cxn ang="0">
                  <a:pos x="connsiteX1" y="connsiteY1"/>
                </a:cxn>
                <a:cxn ang="0">
                  <a:pos x="connsiteX2" y="connsiteY2"/>
                </a:cxn>
                <a:cxn ang="0">
                  <a:pos x="connsiteX3" y="connsiteY3"/>
                </a:cxn>
              </a:cxnLst>
              <a:rect l="l" t="t" r="r" b="b"/>
              <a:pathLst>
                <a:path w="19050" h="95250">
                  <a:moveTo>
                    <a:pt x="0" y="0"/>
                  </a:moveTo>
                  <a:lnTo>
                    <a:pt x="19050" y="0"/>
                  </a:lnTo>
                  <a:lnTo>
                    <a:pt x="19050" y="95250"/>
                  </a:lnTo>
                  <a:lnTo>
                    <a:pt x="0" y="95250"/>
                  </a:lnTo>
                  <a:close/>
                </a:path>
              </a:pathLst>
            </a:custGeom>
            <a:grpFill/>
            <a:ln w="9525" cap="flat">
              <a:noFill/>
              <a:prstDash val="solid"/>
              <a:miter/>
            </a:ln>
          </p:spPr>
          <p:txBody>
            <a:bodyPr rtlCol="0" anchor="ctr"/>
            <a:lstStyle/>
            <a:p>
              <a:endParaRPr lang="fi-FI"/>
            </a:p>
          </p:txBody>
        </p:sp>
        <p:sp>
          <p:nvSpPr>
            <p:cNvPr id="2135" name="Vapaamuotoinen: Muoto 2134">
              <a:extLst>
                <a:ext uri="{FF2B5EF4-FFF2-40B4-BE49-F238E27FC236}">
                  <a16:creationId xmlns:a16="http://schemas.microsoft.com/office/drawing/2014/main" id="{446C24C4-506E-0C46-6525-02730FD9710E}"/>
                </a:ext>
              </a:extLst>
            </p:cNvPr>
            <p:cNvSpPr/>
            <p:nvPr/>
          </p:nvSpPr>
          <p:spPr>
            <a:xfrm>
              <a:off x="31115206" y="3158376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136" name="Vapaamuotoinen: Muoto 2135">
              <a:extLst>
                <a:ext uri="{FF2B5EF4-FFF2-40B4-BE49-F238E27FC236}">
                  <a16:creationId xmlns:a16="http://schemas.microsoft.com/office/drawing/2014/main" id="{5375A7EA-A40F-805B-4EF0-11136416D599}"/>
                </a:ext>
              </a:extLst>
            </p:cNvPr>
            <p:cNvSpPr/>
            <p:nvPr/>
          </p:nvSpPr>
          <p:spPr>
            <a:xfrm>
              <a:off x="31115206" y="316599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37" name="Vapaamuotoinen: Muoto 2136">
              <a:extLst>
                <a:ext uri="{FF2B5EF4-FFF2-40B4-BE49-F238E27FC236}">
                  <a16:creationId xmlns:a16="http://schemas.microsoft.com/office/drawing/2014/main" id="{D8B322C9-AFD5-1E26-DBC0-D12EE65985DA}"/>
                </a:ext>
              </a:extLst>
            </p:cNvPr>
            <p:cNvSpPr/>
            <p:nvPr/>
          </p:nvSpPr>
          <p:spPr>
            <a:xfrm>
              <a:off x="31115206" y="317361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38" name="Vapaamuotoinen: Muoto 2137">
              <a:extLst>
                <a:ext uri="{FF2B5EF4-FFF2-40B4-BE49-F238E27FC236}">
                  <a16:creationId xmlns:a16="http://schemas.microsoft.com/office/drawing/2014/main" id="{9C5CC0BE-2DCD-6F6A-154C-845AB2D35587}"/>
                </a:ext>
              </a:extLst>
            </p:cNvPr>
            <p:cNvSpPr/>
            <p:nvPr/>
          </p:nvSpPr>
          <p:spPr>
            <a:xfrm>
              <a:off x="31115206" y="318123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39" name="Vapaamuotoinen: Muoto 2138">
              <a:extLst>
                <a:ext uri="{FF2B5EF4-FFF2-40B4-BE49-F238E27FC236}">
                  <a16:creationId xmlns:a16="http://schemas.microsoft.com/office/drawing/2014/main" id="{01C139EC-DB87-FCEB-49EE-9285A6BC279A}"/>
                </a:ext>
              </a:extLst>
            </p:cNvPr>
            <p:cNvSpPr/>
            <p:nvPr/>
          </p:nvSpPr>
          <p:spPr>
            <a:xfrm>
              <a:off x="31115206" y="3185046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140" name="Vapaamuotoinen: Muoto 2139">
              <a:extLst>
                <a:ext uri="{FF2B5EF4-FFF2-40B4-BE49-F238E27FC236}">
                  <a16:creationId xmlns:a16="http://schemas.microsoft.com/office/drawing/2014/main" id="{4224696B-735E-25E3-69EF-F8F0B75A8F21}"/>
                </a:ext>
              </a:extLst>
            </p:cNvPr>
            <p:cNvSpPr/>
            <p:nvPr/>
          </p:nvSpPr>
          <p:spPr>
            <a:xfrm>
              <a:off x="31115206" y="3196476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141" name="Vapaamuotoinen: Muoto 2140">
              <a:extLst>
                <a:ext uri="{FF2B5EF4-FFF2-40B4-BE49-F238E27FC236}">
                  <a16:creationId xmlns:a16="http://schemas.microsoft.com/office/drawing/2014/main" id="{FC15344C-1CD1-8961-503B-6088C0F70AF1}"/>
                </a:ext>
              </a:extLst>
            </p:cNvPr>
            <p:cNvSpPr/>
            <p:nvPr/>
          </p:nvSpPr>
          <p:spPr>
            <a:xfrm>
              <a:off x="31115206" y="3206001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42" name="Vapaamuotoinen: Muoto 2141">
              <a:extLst>
                <a:ext uri="{FF2B5EF4-FFF2-40B4-BE49-F238E27FC236}">
                  <a16:creationId xmlns:a16="http://schemas.microsoft.com/office/drawing/2014/main" id="{60F59327-C51D-1E08-0406-059C0E6D4887}"/>
                </a:ext>
              </a:extLst>
            </p:cNvPr>
            <p:cNvSpPr/>
            <p:nvPr/>
          </p:nvSpPr>
          <p:spPr>
            <a:xfrm>
              <a:off x="31115192" y="3209811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43" name="Vapaamuotoinen: Muoto 2142">
              <a:extLst>
                <a:ext uri="{FF2B5EF4-FFF2-40B4-BE49-F238E27FC236}">
                  <a16:creationId xmlns:a16="http://schemas.microsoft.com/office/drawing/2014/main" id="{8F4E7692-C77B-CBDB-9D48-634983B6A93F}"/>
                </a:ext>
              </a:extLst>
            </p:cNvPr>
            <p:cNvSpPr/>
            <p:nvPr/>
          </p:nvSpPr>
          <p:spPr>
            <a:xfrm>
              <a:off x="31134249" y="314694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44" name="Vapaamuotoinen: Muoto 2143">
              <a:extLst>
                <a:ext uri="{FF2B5EF4-FFF2-40B4-BE49-F238E27FC236}">
                  <a16:creationId xmlns:a16="http://schemas.microsoft.com/office/drawing/2014/main" id="{095230A3-92D6-A456-4AEE-88C04D54193B}"/>
                </a:ext>
              </a:extLst>
            </p:cNvPr>
            <p:cNvSpPr/>
            <p:nvPr/>
          </p:nvSpPr>
          <p:spPr>
            <a:xfrm>
              <a:off x="31134243" y="3152661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45" name="Vapaamuotoinen: Muoto 2144">
              <a:extLst>
                <a:ext uri="{FF2B5EF4-FFF2-40B4-BE49-F238E27FC236}">
                  <a16:creationId xmlns:a16="http://schemas.microsoft.com/office/drawing/2014/main" id="{73C18EF0-A041-8331-04F1-A3B33DF416FE}"/>
                </a:ext>
              </a:extLst>
            </p:cNvPr>
            <p:cNvSpPr/>
            <p:nvPr/>
          </p:nvSpPr>
          <p:spPr>
            <a:xfrm>
              <a:off x="31134258" y="315837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46" name="Vapaamuotoinen: Muoto 2145">
              <a:extLst>
                <a:ext uri="{FF2B5EF4-FFF2-40B4-BE49-F238E27FC236}">
                  <a16:creationId xmlns:a16="http://schemas.microsoft.com/office/drawing/2014/main" id="{5222F497-85E6-31A2-FD5C-4806B29E7034}"/>
                </a:ext>
              </a:extLst>
            </p:cNvPr>
            <p:cNvSpPr/>
            <p:nvPr/>
          </p:nvSpPr>
          <p:spPr>
            <a:xfrm>
              <a:off x="31134277" y="316218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47" name="Vapaamuotoinen: Muoto 2146">
              <a:extLst>
                <a:ext uri="{FF2B5EF4-FFF2-40B4-BE49-F238E27FC236}">
                  <a16:creationId xmlns:a16="http://schemas.microsoft.com/office/drawing/2014/main" id="{76E0A653-A676-0CAF-7C33-75564235ADB0}"/>
                </a:ext>
              </a:extLst>
            </p:cNvPr>
            <p:cNvSpPr/>
            <p:nvPr/>
          </p:nvSpPr>
          <p:spPr>
            <a:xfrm>
              <a:off x="31134286" y="3171711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48" name="Vapaamuotoinen: Muoto 2147">
              <a:extLst>
                <a:ext uri="{FF2B5EF4-FFF2-40B4-BE49-F238E27FC236}">
                  <a16:creationId xmlns:a16="http://schemas.microsoft.com/office/drawing/2014/main" id="{154FFDD4-45E0-F7FC-CDC2-1703418460DB}"/>
                </a:ext>
              </a:extLst>
            </p:cNvPr>
            <p:cNvSpPr/>
            <p:nvPr/>
          </p:nvSpPr>
          <p:spPr>
            <a:xfrm>
              <a:off x="31134289" y="3175521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49" name="Vapaamuotoinen: Muoto 2148">
              <a:extLst>
                <a:ext uri="{FF2B5EF4-FFF2-40B4-BE49-F238E27FC236}">
                  <a16:creationId xmlns:a16="http://schemas.microsoft.com/office/drawing/2014/main" id="{13ECFB7E-528E-FAC5-FA67-EE051B701CD7}"/>
                </a:ext>
              </a:extLst>
            </p:cNvPr>
            <p:cNvSpPr/>
            <p:nvPr/>
          </p:nvSpPr>
          <p:spPr>
            <a:xfrm>
              <a:off x="31134293" y="3179331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50" name="Vapaamuotoinen: Muoto 2149">
              <a:extLst>
                <a:ext uri="{FF2B5EF4-FFF2-40B4-BE49-F238E27FC236}">
                  <a16:creationId xmlns:a16="http://schemas.microsoft.com/office/drawing/2014/main" id="{8D9E05FC-EDB0-DEF2-CB97-A330073C476B}"/>
                </a:ext>
              </a:extLst>
            </p:cNvPr>
            <p:cNvSpPr/>
            <p:nvPr/>
          </p:nvSpPr>
          <p:spPr>
            <a:xfrm>
              <a:off x="31134304" y="3185046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151" name="Vapaamuotoinen: Muoto 2150">
              <a:extLst>
                <a:ext uri="{FF2B5EF4-FFF2-40B4-BE49-F238E27FC236}">
                  <a16:creationId xmlns:a16="http://schemas.microsoft.com/office/drawing/2014/main" id="{16F3A743-86F1-93CD-F464-C0EE9068FC95}"/>
                </a:ext>
              </a:extLst>
            </p:cNvPr>
            <p:cNvSpPr/>
            <p:nvPr/>
          </p:nvSpPr>
          <p:spPr>
            <a:xfrm>
              <a:off x="31134310" y="319266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52" name="Vapaamuotoinen: Muoto 2151">
              <a:extLst>
                <a:ext uri="{FF2B5EF4-FFF2-40B4-BE49-F238E27FC236}">
                  <a16:creationId xmlns:a16="http://schemas.microsoft.com/office/drawing/2014/main" id="{3633756D-0B3A-3672-B5DB-873CB10BBC3A}"/>
                </a:ext>
              </a:extLst>
            </p:cNvPr>
            <p:cNvSpPr/>
            <p:nvPr/>
          </p:nvSpPr>
          <p:spPr>
            <a:xfrm>
              <a:off x="31134307" y="31983812"/>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153" name="Vapaamuotoinen: Muoto 2152">
              <a:extLst>
                <a:ext uri="{FF2B5EF4-FFF2-40B4-BE49-F238E27FC236}">
                  <a16:creationId xmlns:a16="http://schemas.microsoft.com/office/drawing/2014/main" id="{913168DA-5A94-59E6-1734-11B6812F724E}"/>
                </a:ext>
              </a:extLst>
            </p:cNvPr>
            <p:cNvSpPr/>
            <p:nvPr/>
          </p:nvSpPr>
          <p:spPr>
            <a:xfrm>
              <a:off x="31134308" y="32079062"/>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154" name="Vapaamuotoinen: Muoto 2153">
              <a:extLst>
                <a:ext uri="{FF2B5EF4-FFF2-40B4-BE49-F238E27FC236}">
                  <a16:creationId xmlns:a16="http://schemas.microsoft.com/office/drawing/2014/main" id="{2F09C596-24B3-8354-1B78-6427C7E4299F}"/>
                </a:ext>
              </a:extLst>
            </p:cNvPr>
            <p:cNvSpPr/>
            <p:nvPr/>
          </p:nvSpPr>
          <p:spPr>
            <a:xfrm>
              <a:off x="31153359" y="31431362"/>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155" name="Vapaamuotoinen: Muoto 2154">
              <a:extLst>
                <a:ext uri="{FF2B5EF4-FFF2-40B4-BE49-F238E27FC236}">
                  <a16:creationId xmlns:a16="http://schemas.microsoft.com/office/drawing/2014/main" id="{08821AD5-15DC-1A26-C77E-71346CD51C59}"/>
                </a:ext>
              </a:extLst>
            </p:cNvPr>
            <p:cNvSpPr/>
            <p:nvPr/>
          </p:nvSpPr>
          <p:spPr>
            <a:xfrm>
              <a:off x="31153373" y="3148851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56" name="Vapaamuotoinen: Muoto 2155">
              <a:extLst>
                <a:ext uri="{FF2B5EF4-FFF2-40B4-BE49-F238E27FC236}">
                  <a16:creationId xmlns:a16="http://schemas.microsoft.com/office/drawing/2014/main" id="{0AD03000-5D4F-F796-F967-CEB5713F575C}"/>
                </a:ext>
              </a:extLst>
            </p:cNvPr>
            <p:cNvSpPr/>
            <p:nvPr/>
          </p:nvSpPr>
          <p:spPr>
            <a:xfrm>
              <a:off x="31153378" y="315456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57" name="Vapaamuotoinen: Muoto 2156">
              <a:extLst>
                <a:ext uri="{FF2B5EF4-FFF2-40B4-BE49-F238E27FC236}">
                  <a16:creationId xmlns:a16="http://schemas.microsoft.com/office/drawing/2014/main" id="{9951A161-3090-099B-B9D5-A173C8D8BF07}"/>
                </a:ext>
              </a:extLst>
            </p:cNvPr>
            <p:cNvSpPr/>
            <p:nvPr/>
          </p:nvSpPr>
          <p:spPr>
            <a:xfrm>
              <a:off x="31153397" y="31717111"/>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158" name="Vapaamuotoinen: Muoto 2157">
              <a:extLst>
                <a:ext uri="{FF2B5EF4-FFF2-40B4-BE49-F238E27FC236}">
                  <a16:creationId xmlns:a16="http://schemas.microsoft.com/office/drawing/2014/main" id="{05120B4E-5978-A44F-375A-32D70CA19410}"/>
                </a:ext>
              </a:extLst>
            </p:cNvPr>
            <p:cNvSpPr/>
            <p:nvPr/>
          </p:nvSpPr>
          <p:spPr>
            <a:xfrm>
              <a:off x="31153407" y="3179331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159" name="Vapaamuotoinen: Muoto 2158">
              <a:extLst>
                <a:ext uri="{FF2B5EF4-FFF2-40B4-BE49-F238E27FC236}">
                  <a16:creationId xmlns:a16="http://schemas.microsoft.com/office/drawing/2014/main" id="{B7CC2531-B7C5-3E7B-6B83-A225DFEDC692}"/>
                </a:ext>
              </a:extLst>
            </p:cNvPr>
            <p:cNvSpPr/>
            <p:nvPr/>
          </p:nvSpPr>
          <p:spPr>
            <a:xfrm>
              <a:off x="31153410" y="3186951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160" name="Vapaamuotoinen: Muoto 2159">
              <a:extLst>
                <a:ext uri="{FF2B5EF4-FFF2-40B4-BE49-F238E27FC236}">
                  <a16:creationId xmlns:a16="http://schemas.microsoft.com/office/drawing/2014/main" id="{8F69FA47-436F-B41A-24CD-8D5E63747A66}"/>
                </a:ext>
              </a:extLst>
            </p:cNvPr>
            <p:cNvSpPr/>
            <p:nvPr/>
          </p:nvSpPr>
          <p:spPr>
            <a:xfrm>
              <a:off x="31153428" y="3202191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61" name="Vapaamuotoinen: Muoto 2160">
              <a:extLst>
                <a:ext uri="{FF2B5EF4-FFF2-40B4-BE49-F238E27FC236}">
                  <a16:creationId xmlns:a16="http://schemas.microsoft.com/office/drawing/2014/main" id="{53BF691B-BC8F-79CB-851B-3A5905A5DAEF}"/>
                </a:ext>
              </a:extLst>
            </p:cNvPr>
            <p:cNvSpPr/>
            <p:nvPr/>
          </p:nvSpPr>
          <p:spPr>
            <a:xfrm>
              <a:off x="31153438" y="321171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62" name="Vapaamuotoinen: Muoto 2161">
              <a:extLst>
                <a:ext uri="{FF2B5EF4-FFF2-40B4-BE49-F238E27FC236}">
                  <a16:creationId xmlns:a16="http://schemas.microsoft.com/office/drawing/2014/main" id="{FA0495D4-0A15-9102-6520-9351C4E94B8A}"/>
                </a:ext>
              </a:extLst>
            </p:cNvPr>
            <p:cNvSpPr/>
            <p:nvPr/>
          </p:nvSpPr>
          <p:spPr>
            <a:xfrm>
              <a:off x="31172488" y="314313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63" name="Vapaamuotoinen: Muoto 2162">
              <a:extLst>
                <a:ext uri="{FF2B5EF4-FFF2-40B4-BE49-F238E27FC236}">
                  <a16:creationId xmlns:a16="http://schemas.microsoft.com/office/drawing/2014/main" id="{DFBE1CCF-8CF8-5D67-AA57-3B6616B639DC}"/>
                </a:ext>
              </a:extLst>
            </p:cNvPr>
            <p:cNvSpPr/>
            <p:nvPr/>
          </p:nvSpPr>
          <p:spPr>
            <a:xfrm>
              <a:off x="31172481" y="31507562"/>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164" name="Vapaamuotoinen: Muoto 2163">
              <a:extLst>
                <a:ext uri="{FF2B5EF4-FFF2-40B4-BE49-F238E27FC236}">
                  <a16:creationId xmlns:a16="http://schemas.microsoft.com/office/drawing/2014/main" id="{0B4DB57C-C4A8-9BEE-B65A-2FE1A095FDEC}"/>
                </a:ext>
              </a:extLst>
            </p:cNvPr>
            <p:cNvSpPr/>
            <p:nvPr/>
          </p:nvSpPr>
          <p:spPr>
            <a:xfrm>
              <a:off x="31172506" y="3156471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65" name="Vapaamuotoinen: Muoto 2164">
              <a:extLst>
                <a:ext uri="{FF2B5EF4-FFF2-40B4-BE49-F238E27FC236}">
                  <a16:creationId xmlns:a16="http://schemas.microsoft.com/office/drawing/2014/main" id="{04435B1A-944E-0801-BDD0-A3360DBF6924}"/>
                </a:ext>
              </a:extLst>
            </p:cNvPr>
            <p:cNvSpPr/>
            <p:nvPr/>
          </p:nvSpPr>
          <p:spPr>
            <a:xfrm>
              <a:off x="31172516" y="3165996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166" name="Vapaamuotoinen: Muoto 2165">
              <a:extLst>
                <a:ext uri="{FF2B5EF4-FFF2-40B4-BE49-F238E27FC236}">
                  <a16:creationId xmlns:a16="http://schemas.microsoft.com/office/drawing/2014/main" id="{150926C3-7446-58AE-0762-D33DAC72F78E}"/>
                </a:ext>
              </a:extLst>
            </p:cNvPr>
            <p:cNvSpPr/>
            <p:nvPr/>
          </p:nvSpPr>
          <p:spPr>
            <a:xfrm>
              <a:off x="31172509" y="31736161"/>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167" name="Vapaamuotoinen: Muoto 2166">
              <a:extLst>
                <a:ext uri="{FF2B5EF4-FFF2-40B4-BE49-F238E27FC236}">
                  <a16:creationId xmlns:a16="http://schemas.microsoft.com/office/drawing/2014/main" id="{25A135E3-A5A0-8ED0-F5E6-6531C7990FC1}"/>
                </a:ext>
              </a:extLst>
            </p:cNvPr>
            <p:cNvSpPr/>
            <p:nvPr/>
          </p:nvSpPr>
          <p:spPr>
            <a:xfrm>
              <a:off x="31172525" y="318885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68" name="Vapaamuotoinen: Muoto 2167">
              <a:extLst>
                <a:ext uri="{FF2B5EF4-FFF2-40B4-BE49-F238E27FC236}">
                  <a16:creationId xmlns:a16="http://schemas.microsoft.com/office/drawing/2014/main" id="{F8A755C9-8B8F-D2E0-5373-ECCA6B48B75E}"/>
                </a:ext>
              </a:extLst>
            </p:cNvPr>
            <p:cNvSpPr/>
            <p:nvPr/>
          </p:nvSpPr>
          <p:spPr>
            <a:xfrm>
              <a:off x="31172533" y="3192666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169" name="Vapaamuotoinen: Muoto 2168">
              <a:extLst>
                <a:ext uri="{FF2B5EF4-FFF2-40B4-BE49-F238E27FC236}">
                  <a16:creationId xmlns:a16="http://schemas.microsoft.com/office/drawing/2014/main" id="{540D735E-C5AA-937D-F3CB-2D2ACF7C40B9}"/>
                </a:ext>
              </a:extLst>
            </p:cNvPr>
            <p:cNvSpPr/>
            <p:nvPr/>
          </p:nvSpPr>
          <p:spPr>
            <a:xfrm>
              <a:off x="31172529" y="32021912"/>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2170" name="Vapaamuotoinen: Muoto 2169">
              <a:extLst>
                <a:ext uri="{FF2B5EF4-FFF2-40B4-BE49-F238E27FC236}">
                  <a16:creationId xmlns:a16="http://schemas.microsoft.com/office/drawing/2014/main" id="{DD067BC8-2461-0A3E-F580-69C1649B1E3B}"/>
                </a:ext>
              </a:extLst>
            </p:cNvPr>
            <p:cNvSpPr/>
            <p:nvPr/>
          </p:nvSpPr>
          <p:spPr>
            <a:xfrm>
              <a:off x="31191578" y="3143136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171" name="Vapaamuotoinen: Muoto 2170">
              <a:extLst>
                <a:ext uri="{FF2B5EF4-FFF2-40B4-BE49-F238E27FC236}">
                  <a16:creationId xmlns:a16="http://schemas.microsoft.com/office/drawing/2014/main" id="{EA9E09E8-5232-45E4-E1B2-96A7B6C0F676}"/>
                </a:ext>
              </a:extLst>
            </p:cNvPr>
            <p:cNvSpPr/>
            <p:nvPr/>
          </p:nvSpPr>
          <p:spPr>
            <a:xfrm>
              <a:off x="31191578" y="31507562"/>
              <a:ext cx="19050" cy="95250"/>
            </a:xfrm>
            <a:custGeom>
              <a:avLst/>
              <a:gdLst>
                <a:gd name="connsiteX0" fmla="*/ 0 w 19050"/>
                <a:gd name="connsiteY0" fmla="*/ 0 h 95250"/>
                <a:gd name="connsiteX1" fmla="*/ 19050 w 19050"/>
                <a:gd name="connsiteY1" fmla="*/ 0 h 95250"/>
                <a:gd name="connsiteX2" fmla="*/ 19050 w 19050"/>
                <a:gd name="connsiteY2" fmla="*/ 95250 h 95250"/>
                <a:gd name="connsiteX3" fmla="*/ 0 w 19050"/>
                <a:gd name="connsiteY3" fmla="*/ 95250 h 95250"/>
              </a:gdLst>
              <a:ahLst/>
              <a:cxnLst>
                <a:cxn ang="0">
                  <a:pos x="connsiteX0" y="connsiteY0"/>
                </a:cxn>
                <a:cxn ang="0">
                  <a:pos x="connsiteX1" y="connsiteY1"/>
                </a:cxn>
                <a:cxn ang="0">
                  <a:pos x="connsiteX2" y="connsiteY2"/>
                </a:cxn>
                <a:cxn ang="0">
                  <a:pos x="connsiteX3" y="connsiteY3"/>
                </a:cxn>
              </a:cxnLst>
              <a:rect l="l" t="t" r="r" b="b"/>
              <a:pathLst>
                <a:path w="19050" h="95250">
                  <a:moveTo>
                    <a:pt x="0" y="0"/>
                  </a:moveTo>
                  <a:lnTo>
                    <a:pt x="19050" y="0"/>
                  </a:lnTo>
                  <a:lnTo>
                    <a:pt x="19050" y="95250"/>
                  </a:lnTo>
                  <a:lnTo>
                    <a:pt x="0" y="95250"/>
                  </a:lnTo>
                  <a:close/>
                </a:path>
              </a:pathLst>
            </a:custGeom>
            <a:grpFill/>
            <a:ln w="9525" cap="flat">
              <a:noFill/>
              <a:prstDash val="solid"/>
              <a:miter/>
            </a:ln>
          </p:spPr>
          <p:txBody>
            <a:bodyPr rtlCol="0" anchor="ctr"/>
            <a:lstStyle/>
            <a:p>
              <a:endParaRPr lang="fi-FI"/>
            </a:p>
          </p:txBody>
        </p:sp>
        <p:sp>
          <p:nvSpPr>
            <p:cNvPr id="2172" name="Vapaamuotoinen: Muoto 2171">
              <a:extLst>
                <a:ext uri="{FF2B5EF4-FFF2-40B4-BE49-F238E27FC236}">
                  <a16:creationId xmlns:a16="http://schemas.microsoft.com/office/drawing/2014/main" id="{055311D0-CD88-6B3D-7A7F-18DE543E7B65}"/>
                </a:ext>
              </a:extLst>
            </p:cNvPr>
            <p:cNvSpPr/>
            <p:nvPr/>
          </p:nvSpPr>
          <p:spPr>
            <a:xfrm>
              <a:off x="31191578" y="316218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73" name="Vapaamuotoinen: Muoto 2172">
              <a:extLst>
                <a:ext uri="{FF2B5EF4-FFF2-40B4-BE49-F238E27FC236}">
                  <a16:creationId xmlns:a16="http://schemas.microsoft.com/office/drawing/2014/main" id="{B7CFECC7-F0BC-58A4-14D1-880759284FC2}"/>
                </a:ext>
              </a:extLst>
            </p:cNvPr>
            <p:cNvSpPr/>
            <p:nvPr/>
          </p:nvSpPr>
          <p:spPr>
            <a:xfrm>
              <a:off x="31191578" y="317361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74" name="Vapaamuotoinen: Muoto 2173">
              <a:extLst>
                <a:ext uri="{FF2B5EF4-FFF2-40B4-BE49-F238E27FC236}">
                  <a16:creationId xmlns:a16="http://schemas.microsoft.com/office/drawing/2014/main" id="{BECA6C78-F08F-8598-1134-E50191AF3ABC}"/>
                </a:ext>
              </a:extLst>
            </p:cNvPr>
            <p:cNvSpPr/>
            <p:nvPr/>
          </p:nvSpPr>
          <p:spPr>
            <a:xfrm>
              <a:off x="31191578" y="3179331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75" name="Vapaamuotoinen: Muoto 2174">
              <a:extLst>
                <a:ext uri="{FF2B5EF4-FFF2-40B4-BE49-F238E27FC236}">
                  <a16:creationId xmlns:a16="http://schemas.microsoft.com/office/drawing/2014/main" id="{C20A9161-63C8-A73E-117A-F3F38BBF23F1}"/>
                </a:ext>
              </a:extLst>
            </p:cNvPr>
            <p:cNvSpPr/>
            <p:nvPr/>
          </p:nvSpPr>
          <p:spPr>
            <a:xfrm>
              <a:off x="31191578" y="31907612"/>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176" name="Vapaamuotoinen: Muoto 2175">
              <a:extLst>
                <a:ext uri="{FF2B5EF4-FFF2-40B4-BE49-F238E27FC236}">
                  <a16:creationId xmlns:a16="http://schemas.microsoft.com/office/drawing/2014/main" id="{D35B8137-B8F0-CD4B-040F-F7A1F1097EA4}"/>
                </a:ext>
              </a:extLst>
            </p:cNvPr>
            <p:cNvSpPr/>
            <p:nvPr/>
          </p:nvSpPr>
          <p:spPr>
            <a:xfrm>
              <a:off x="31191578" y="31983812"/>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177" name="Vapaamuotoinen: Muoto 2176">
              <a:extLst>
                <a:ext uri="{FF2B5EF4-FFF2-40B4-BE49-F238E27FC236}">
                  <a16:creationId xmlns:a16="http://schemas.microsoft.com/office/drawing/2014/main" id="{F0FF78B9-6755-C847-AA7D-08DA3215EF3A}"/>
                </a:ext>
              </a:extLst>
            </p:cNvPr>
            <p:cNvSpPr/>
            <p:nvPr/>
          </p:nvSpPr>
          <p:spPr>
            <a:xfrm>
              <a:off x="31191567" y="3206001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78" name="Vapaamuotoinen: Muoto 2177">
              <a:extLst>
                <a:ext uri="{FF2B5EF4-FFF2-40B4-BE49-F238E27FC236}">
                  <a16:creationId xmlns:a16="http://schemas.microsoft.com/office/drawing/2014/main" id="{AB5789AC-047B-B41C-224B-BAF15586E219}"/>
                </a:ext>
              </a:extLst>
            </p:cNvPr>
            <p:cNvSpPr/>
            <p:nvPr/>
          </p:nvSpPr>
          <p:spPr>
            <a:xfrm>
              <a:off x="31210645" y="314313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79" name="Vapaamuotoinen: Muoto 2178">
              <a:extLst>
                <a:ext uri="{FF2B5EF4-FFF2-40B4-BE49-F238E27FC236}">
                  <a16:creationId xmlns:a16="http://schemas.microsoft.com/office/drawing/2014/main" id="{D8A5298B-0C50-C6E3-DB28-934686C62A43}"/>
                </a:ext>
              </a:extLst>
            </p:cNvPr>
            <p:cNvSpPr/>
            <p:nvPr/>
          </p:nvSpPr>
          <p:spPr>
            <a:xfrm>
              <a:off x="31210654" y="314694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80" name="Vapaamuotoinen: Muoto 2179">
              <a:extLst>
                <a:ext uri="{FF2B5EF4-FFF2-40B4-BE49-F238E27FC236}">
                  <a16:creationId xmlns:a16="http://schemas.microsoft.com/office/drawing/2014/main" id="{CD7BA347-6DBD-2964-CF4F-6F1FDDF9D136}"/>
                </a:ext>
              </a:extLst>
            </p:cNvPr>
            <p:cNvSpPr/>
            <p:nvPr/>
          </p:nvSpPr>
          <p:spPr>
            <a:xfrm>
              <a:off x="31210659" y="3152661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81" name="Vapaamuotoinen: Muoto 2180">
              <a:extLst>
                <a:ext uri="{FF2B5EF4-FFF2-40B4-BE49-F238E27FC236}">
                  <a16:creationId xmlns:a16="http://schemas.microsoft.com/office/drawing/2014/main" id="{9D5E2CD1-EA48-1488-F750-1474526B47D4}"/>
                </a:ext>
              </a:extLst>
            </p:cNvPr>
            <p:cNvSpPr/>
            <p:nvPr/>
          </p:nvSpPr>
          <p:spPr>
            <a:xfrm>
              <a:off x="31210654" y="3156471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182" name="Vapaamuotoinen: Muoto 2181">
              <a:extLst>
                <a:ext uri="{FF2B5EF4-FFF2-40B4-BE49-F238E27FC236}">
                  <a16:creationId xmlns:a16="http://schemas.microsoft.com/office/drawing/2014/main" id="{F65A21A2-8B88-5C15-2535-07F30FABB22E}"/>
                </a:ext>
              </a:extLst>
            </p:cNvPr>
            <p:cNvSpPr/>
            <p:nvPr/>
          </p:nvSpPr>
          <p:spPr>
            <a:xfrm>
              <a:off x="31210674" y="3162186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83" name="Vapaamuotoinen: Muoto 2182">
              <a:extLst>
                <a:ext uri="{FF2B5EF4-FFF2-40B4-BE49-F238E27FC236}">
                  <a16:creationId xmlns:a16="http://schemas.microsoft.com/office/drawing/2014/main" id="{9DC84ACF-5D51-6D0F-2333-90659821BDC9}"/>
                </a:ext>
              </a:extLst>
            </p:cNvPr>
            <p:cNvSpPr/>
            <p:nvPr/>
          </p:nvSpPr>
          <p:spPr>
            <a:xfrm>
              <a:off x="31210682" y="31659961"/>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2184" name="Vapaamuotoinen: Muoto 2183">
              <a:extLst>
                <a:ext uri="{FF2B5EF4-FFF2-40B4-BE49-F238E27FC236}">
                  <a16:creationId xmlns:a16="http://schemas.microsoft.com/office/drawing/2014/main" id="{41918064-0CDA-09F1-9DD8-AF42D303174E}"/>
                </a:ext>
              </a:extLst>
            </p:cNvPr>
            <p:cNvSpPr/>
            <p:nvPr/>
          </p:nvSpPr>
          <p:spPr>
            <a:xfrm>
              <a:off x="31210686" y="3179331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85" name="Vapaamuotoinen: Muoto 2184">
              <a:extLst>
                <a:ext uri="{FF2B5EF4-FFF2-40B4-BE49-F238E27FC236}">
                  <a16:creationId xmlns:a16="http://schemas.microsoft.com/office/drawing/2014/main" id="{8189AA14-BA2C-022F-7A6F-27DB6E7D6A39}"/>
                </a:ext>
              </a:extLst>
            </p:cNvPr>
            <p:cNvSpPr/>
            <p:nvPr/>
          </p:nvSpPr>
          <p:spPr>
            <a:xfrm>
              <a:off x="31210688" y="3183141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186" name="Vapaamuotoinen: Muoto 2185">
              <a:extLst>
                <a:ext uri="{FF2B5EF4-FFF2-40B4-BE49-F238E27FC236}">
                  <a16:creationId xmlns:a16="http://schemas.microsoft.com/office/drawing/2014/main" id="{E0229298-162D-2FB8-B093-4923BBF0AE1C}"/>
                </a:ext>
              </a:extLst>
            </p:cNvPr>
            <p:cNvSpPr/>
            <p:nvPr/>
          </p:nvSpPr>
          <p:spPr>
            <a:xfrm>
              <a:off x="31210690" y="319266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87" name="Vapaamuotoinen: Muoto 2186">
              <a:extLst>
                <a:ext uri="{FF2B5EF4-FFF2-40B4-BE49-F238E27FC236}">
                  <a16:creationId xmlns:a16="http://schemas.microsoft.com/office/drawing/2014/main" id="{25AB2671-F9D5-5B21-F512-65E82424DAF9}"/>
                </a:ext>
              </a:extLst>
            </p:cNvPr>
            <p:cNvSpPr/>
            <p:nvPr/>
          </p:nvSpPr>
          <p:spPr>
            <a:xfrm>
              <a:off x="31210692" y="3196476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188" name="Vapaamuotoinen: Muoto 2187">
              <a:extLst>
                <a:ext uri="{FF2B5EF4-FFF2-40B4-BE49-F238E27FC236}">
                  <a16:creationId xmlns:a16="http://schemas.microsoft.com/office/drawing/2014/main" id="{764A74B6-08D5-429A-66A1-13731BE40F88}"/>
                </a:ext>
              </a:extLst>
            </p:cNvPr>
            <p:cNvSpPr/>
            <p:nvPr/>
          </p:nvSpPr>
          <p:spPr>
            <a:xfrm>
              <a:off x="31210693" y="320409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89" name="Vapaamuotoinen: Muoto 2188">
              <a:extLst>
                <a:ext uri="{FF2B5EF4-FFF2-40B4-BE49-F238E27FC236}">
                  <a16:creationId xmlns:a16="http://schemas.microsoft.com/office/drawing/2014/main" id="{30B6F96B-3B7C-5D74-13B4-84E387EBD0DC}"/>
                </a:ext>
              </a:extLst>
            </p:cNvPr>
            <p:cNvSpPr/>
            <p:nvPr/>
          </p:nvSpPr>
          <p:spPr>
            <a:xfrm>
              <a:off x="31210680" y="3209811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90" name="Vapaamuotoinen: Muoto 2189">
              <a:extLst>
                <a:ext uri="{FF2B5EF4-FFF2-40B4-BE49-F238E27FC236}">
                  <a16:creationId xmlns:a16="http://schemas.microsoft.com/office/drawing/2014/main" id="{8ADA4A5F-8FCF-5BBA-1077-66065013F90F}"/>
                </a:ext>
              </a:extLst>
            </p:cNvPr>
            <p:cNvSpPr/>
            <p:nvPr/>
          </p:nvSpPr>
          <p:spPr>
            <a:xfrm>
              <a:off x="31229734" y="314313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91" name="Vapaamuotoinen: Muoto 2190">
              <a:extLst>
                <a:ext uri="{FF2B5EF4-FFF2-40B4-BE49-F238E27FC236}">
                  <a16:creationId xmlns:a16="http://schemas.microsoft.com/office/drawing/2014/main" id="{363F0F63-804F-D162-245C-2551BC1C3FF6}"/>
                </a:ext>
              </a:extLst>
            </p:cNvPr>
            <p:cNvSpPr/>
            <p:nvPr/>
          </p:nvSpPr>
          <p:spPr>
            <a:xfrm>
              <a:off x="31229737" y="314694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92" name="Vapaamuotoinen: Muoto 2191">
              <a:extLst>
                <a:ext uri="{FF2B5EF4-FFF2-40B4-BE49-F238E27FC236}">
                  <a16:creationId xmlns:a16="http://schemas.microsoft.com/office/drawing/2014/main" id="{A35A5B3B-7D09-4A0D-8BA5-51241FD5563A}"/>
                </a:ext>
              </a:extLst>
            </p:cNvPr>
            <p:cNvSpPr/>
            <p:nvPr/>
          </p:nvSpPr>
          <p:spPr>
            <a:xfrm>
              <a:off x="31229739" y="31526613"/>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193" name="Vapaamuotoinen: Muoto 2192">
              <a:extLst>
                <a:ext uri="{FF2B5EF4-FFF2-40B4-BE49-F238E27FC236}">
                  <a16:creationId xmlns:a16="http://schemas.microsoft.com/office/drawing/2014/main" id="{718E08A4-0F45-E4A8-6840-C3564C5D535B}"/>
                </a:ext>
              </a:extLst>
            </p:cNvPr>
            <p:cNvSpPr/>
            <p:nvPr/>
          </p:nvSpPr>
          <p:spPr>
            <a:xfrm>
              <a:off x="31229741" y="31602812"/>
              <a:ext cx="19050" cy="95250"/>
            </a:xfrm>
            <a:custGeom>
              <a:avLst/>
              <a:gdLst>
                <a:gd name="connsiteX0" fmla="*/ 0 w 19050"/>
                <a:gd name="connsiteY0" fmla="*/ 0 h 95250"/>
                <a:gd name="connsiteX1" fmla="*/ 19050 w 19050"/>
                <a:gd name="connsiteY1" fmla="*/ 0 h 95250"/>
                <a:gd name="connsiteX2" fmla="*/ 19050 w 19050"/>
                <a:gd name="connsiteY2" fmla="*/ 95250 h 95250"/>
                <a:gd name="connsiteX3" fmla="*/ 0 w 19050"/>
                <a:gd name="connsiteY3" fmla="*/ 95250 h 95250"/>
              </a:gdLst>
              <a:ahLst/>
              <a:cxnLst>
                <a:cxn ang="0">
                  <a:pos x="connsiteX0" y="connsiteY0"/>
                </a:cxn>
                <a:cxn ang="0">
                  <a:pos x="connsiteX1" y="connsiteY1"/>
                </a:cxn>
                <a:cxn ang="0">
                  <a:pos x="connsiteX2" y="connsiteY2"/>
                </a:cxn>
                <a:cxn ang="0">
                  <a:pos x="connsiteX3" y="connsiteY3"/>
                </a:cxn>
              </a:cxnLst>
              <a:rect l="l" t="t" r="r" b="b"/>
              <a:pathLst>
                <a:path w="19050" h="95250">
                  <a:moveTo>
                    <a:pt x="0" y="0"/>
                  </a:moveTo>
                  <a:lnTo>
                    <a:pt x="19050" y="0"/>
                  </a:lnTo>
                  <a:lnTo>
                    <a:pt x="19050" y="95250"/>
                  </a:lnTo>
                  <a:lnTo>
                    <a:pt x="0" y="95250"/>
                  </a:lnTo>
                  <a:close/>
                </a:path>
              </a:pathLst>
            </a:custGeom>
            <a:grpFill/>
            <a:ln w="9525" cap="flat">
              <a:noFill/>
              <a:prstDash val="solid"/>
              <a:miter/>
            </a:ln>
          </p:spPr>
          <p:txBody>
            <a:bodyPr rtlCol="0" anchor="ctr"/>
            <a:lstStyle/>
            <a:p>
              <a:endParaRPr lang="fi-FI"/>
            </a:p>
          </p:txBody>
        </p:sp>
        <p:sp>
          <p:nvSpPr>
            <p:cNvPr id="2194" name="Vapaamuotoinen: Muoto 2193">
              <a:extLst>
                <a:ext uri="{FF2B5EF4-FFF2-40B4-BE49-F238E27FC236}">
                  <a16:creationId xmlns:a16="http://schemas.microsoft.com/office/drawing/2014/main" id="{CB69EA11-9795-1D6B-0464-7971153946E8}"/>
                </a:ext>
              </a:extLst>
            </p:cNvPr>
            <p:cNvSpPr/>
            <p:nvPr/>
          </p:nvSpPr>
          <p:spPr>
            <a:xfrm>
              <a:off x="31229743" y="3177426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195" name="Vapaamuotoinen: Muoto 2194">
              <a:extLst>
                <a:ext uri="{FF2B5EF4-FFF2-40B4-BE49-F238E27FC236}">
                  <a16:creationId xmlns:a16="http://schemas.microsoft.com/office/drawing/2014/main" id="{BCBFEA1F-2123-D254-9AC0-908AD5FAFC5B}"/>
                </a:ext>
              </a:extLst>
            </p:cNvPr>
            <p:cNvSpPr/>
            <p:nvPr/>
          </p:nvSpPr>
          <p:spPr>
            <a:xfrm>
              <a:off x="31229744" y="3186951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96" name="Vapaamuotoinen: Muoto 2195">
              <a:extLst>
                <a:ext uri="{FF2B5EF4-FFF2-40B4-BE49-F238E27FC236}">
                  <a16:creationId xmlns:a16="http://schemas.microsoft.com/office/drawing/2014/main" id="{1564EBEB-D9B2-7242-A344-EAFF62C8CF6C}"/>
                </a:ext>
              </a:extLst>
            </p:cNvPr>
            <p:cNvSpPr/>
            <p:nvPr/>
          </p:nvSpPr>
          <p:spPr>
            <a:xfrm>
              <a:off x="31229745" y="3194571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97" name="Vapaamuotoinen: Muoto 2196">
              <a:extLst>
                <a:ext uri="{FF2B5EF4-FFF2-40B4-BE49-F238E27FC236}">
                  <a16:creationId xmlns:a16="http://schemas.microsoft.com/office/drawing/2014/main" id="{A90CAAC5-0107-E80A-A2DE-887D392C1E6D}"/>
                </a:ext>
              </a:extLst>
            </p:cNvPr>
            <p:cNvSpPr/>
            <p:nvPr/>
          </p:nvSpPr>
          <p:spPr>
            <a:xfrm>
              <a:off x="31229746" y="3204096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98" name="Vapaamuotoinen: Muoto 2197">
              <a:extLst>
                <a:ext uri="{FF2B5EF4-FFF2-40B4-BE49-F238E27FC236}">
                  <a16:creationId xmlns:a16="http://schemas.microsoft.com/office/drawing/2014/main" id="{21E17C4E-171C-E080-EACC-C053F3E22DB3}"/>
                </a:ext>
              </a:extLst>
            </p:cNvPr>
            <p:cNvSpPr/>
            <p:nvPr/>
          </p:nvSpPr>
          <p:spPr>
            <a:xfrm>
              <a:off x="31229772" y="3211716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99" name="Vapaamuotoinen: Muoto 2198">
              <a:extLst>
                <a:ext uri="{FF2B5EF4-FFF2-40B4-BE49-F238E27FC236}">
                  <a16:creationId xmlns:a16="http://schemas.microsoft.com/office/drawing/2014/main" id="{EC01D49C-6662-C010-A185-D131417BA81E}"/>
                </a:ext>
              </a:extLst>
            </p:cNvPr>
            <p:cNvSpPr/>
            <p:nvPr/>
          </p:nvSpPr>
          <p:spPr>
            <a:xfrm>
              <a:off x="31248809" y="31431363"/>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00" name="Vapaamuotoinen: Muoto 2199">
              <a:extLst>
                <a:ext uri="{FF2B5EF4-FFF2-40B4-BE49-F238E27FC236}">
                  <a16:creationId xmlns:a16="http://schemas.microsoft.com/office/drawing/2014/main" id="{69B5108E-14A2-B86D-3AFB-49D43033915D}"/>
                </a:ext>
              </a:extLst>
            </p:cNvPr>
            <p:cNvSpPr/>
            <p:nvPr/>
          </p:nvSpPr>
          <p:spPr>
            <a:xfrm>
              <a:off x="31248821" y="3148851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01" name="Vapaamuotoinen: Muoto 2200">
              <a:extLst>
                <a:ext uri="{FF2B5EF4-FFF2-40B4-BE49-F238E27FC236}">
                  <a16:creationId xmlns:a16="http://schemas.microsoft.com/office/drawing/2014/main" id="{CA167936-D881-7098-499B-8D5FE2470244}"/>
                </a:ext>
              </a:extLst>
            </p:cNvPr>
            <p:cNvSpPr/>
            <p:nvPr/>
          </p:nvSpPr>
          <p:spPr>
            <a:xfrm>
              <a:off x="31248830" y="3156471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02" name="Vapaamuotoinen: Muoto 2201">
              <a:extLst>
                <a:ext uri="{FF2B5EF4-FFF2-40B4-BE49-F238E27FC236}">
                  <a16:creationId xmlns:a16="http://schemas.microsoft.com/office/drawing/2014/main" id="{BA760FF7-2DB9-0B1C-910F-B0D85EC66C11}"/>
                </a:ext>
              </a:extLst>
            </p:cNvPr>
            <p:cNvSpPr/>
            <p:nvPr/>
          </p:nvSpPr>
          <p:spPr>
            <a:xfrm>
              <a:off x="31248837" y="3160281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203" name="Vapaamuotoinen: Muoto 2202">
              <a:extLst>
                <a:ext uri="{FF2B5EF4-FFF2-40B4-BE49-F238E27FC236}">
                  <a16:creationId xmlns:a16="http://schemas.microsoft.com/office/drawing/2014/main" id="{2F7CBC63-95C3-FFF2-72C0-9015DB05C29E}"/>
                </a:ext>
              </a:extLst>
            </p:cNvPr>
            <p:cNvSpPr/>
            <p:nvPr/>
          </p:nvSpPr>
          <p:spPr>
            <a:xfrm>
              <a:off x="31248843" y="3173616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04" name="Vapaamuotoinen: Muoto 2203">
              <a:extLst>
                <a:ext uri="{FF2B5EF4-FFF2-40B4-BE49-F238E27FC236}">
                  <a16:creationId xmlns:a16="http://schemas.microsoft.com/office/drawing/2014/main" id="{5EB25E75-E43C-6CAB-13B8-DE54DDE8DEE9}"/>
                </a:ext>
              </a:extLst>
            </p:cNvPr>
            <p:cNvSpPr/>
            <p:nvPr/>
          </p:nvSpPr>
          <p:spPr>
            <a:xfrm>
              <a:off x="31248847" y="31812363"/>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05" name="Vapaamuotoinen: Muoto 2204">
              <a:extLst>
                <a:ext uri="{FF2B5EF4-FFF2-40B4-BE49-F238E27FC236}">
                  <a16:creationId xmlns:a16="http://schemas.microsoft.com/office/drawing/2014/main" id="{F20118CF-DBDB-85E8-7D40-29D595B37577}"/>
                </a:ext>
              </a:extLst>
            </p:cNvPr>
            <p:cNvSpPr/>
            <p:nvPr/>
          </p:nvSpPr>
          <p:spPr>
            <a:xfrm>
              <a:off x="31248850" y="31888563"/>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206" name="Vapaamuotoinen: Muoto 2205">
              <a:extLst>
                <a:ext uri="{FF2B5EF4-FFF2-40B4-BE49-F238E27FC236}">
                  <a16:creationId xmlns:a16="http://schemas.microsoft.com/office/drawing/2014/main" id="{458F6098-FDF2-8CBC-9D66-DA5AC6D8000B}"/>
                </a:ext>
              </a:extLst>
            </p:cNvPr>
            <p:cNvSpPr/>
            <p:nvPr/>
          </p:nvSpPr>
          <p:spPr>
            <a:xfrm>
              <a:off x="31248860" y="31983813"/>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07" name="Vapaamuotoinen: Muoto 2206">
              <a:extLst>
                <a:ext uri="{FF2B5EF4-FFF2-40B4-BE49-F238E27FC236}">
                  <a16:creationId xmlns:a16="http://schemas.microsoft.com/office/drawing/2014/main" id="{574419A2-9852-7ED1-83C2-BBE812589B76}"/>
                </a:ext>
              </a:extLst>
            </p:cNvPr>
            <p:cNvSpPr/>
            <p:nvPr/>
          </p:nvSpPr>
          <p:spPr>
            <a:xfrm>
              <a:off x="31248879" y="32060013"/>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208" name="Vapaamuotoinen: Muoto 2207">
              <a:extLst>
                <a:ext uri="{FF2B5EF4-FFF2-40B4-BE49-F238E27FC236}">
                  <a16:creationId xmlns:a16="http://schemas.microsoft.com/office/drawing/2014/main" id="{9BE1927C-183E-E640-690F-E0935FE1AF56}"/>
                </a:ext>
              </a:extLst>
            </p:cNvPr>
            <p:cNvSpPr/>
            <p:nvPr/>
          </p:nvSpPr>
          <p:spPr>
            <a:xfrm>
              <a:off x="31267929" y="3146946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09" name="Vapaamuotoinen: Muoto 2208">
              <a:extLst>
                <a:ext uri="{FF2B5EF4-FFF2-40B4-BE49-F238E27FC236}">
                  <a16:creationId xmlns:a16="http://schemas.microsoft.com/office/drawing/2014/main" id="{7352DA8C-F92F-708A-E5CC-00E36DB6518A}"/>
                </a:ext>
              </a:extLst>
            </p:cNvPr>
            <p:cNvSpPr/>
            <p:nvPr/>
          </p:nvSpPr>
          <p:spPr>
            <a:xfrm>
              <a:off x="31267929" y="3150756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10" name="Vapaamuotoinen: Muoto 2209">
              <a:extLst>
                <a:ext uri="{FF2B5EF4-FFF2-40B4-BE49-F238E27FC236}">
                  <a16:creationId xmlns:a16="http://schemas.microsoft.com/office/drawing/2014/main" id="{FC953CCD-F582-76E9-FD8E-F9BA1343282B}"/>
                </a:ext>
              </a:extLst>
            </p:cNvPr>
            <p:cNvSpPr/>
            <p:nvPr/>
          </p:nvSpPr>
          <p:spPr>
            <a:xfrm>
              <a:off x="31267929" y="31545663"/>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11" name="Vapaamuotoinen: Muoto 2210">
              <a:extLst>
                <a:ext uri="{FF2B5EF4-FFF2-40B4-BE49-F238E27FC236}">
                  <a16:creationId xmlns:a16="http://schemas.microsoft.com/office/drawing/2014/main" id="{642E62A5-B736-7EFF-AA31-7120DF03D2AC}"/>
                </a:ext>
              </a:extLst>
            </p:cNvPr>
            <p:cNvSpPr/>
            <p:nvPr/>
          </p:nvSpPr>
          <p:spPr>
            <a:xfrm>
              <a:off x="31267929" y="31602812"/>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12" name="Vapaamuotoinen: Muoto 2211">
              <a:extLst>
                <a:ext uri="{FF2B5EF4-FFF2-40B4-BE49-F238E27FC236}">
                  <a16:creationId xmlns:a16="http://schemas.microsoft.com/office/drawing/2014/main" id="{83A775F6-F821-8DC7-E0E9-61826C9C4529}"/>
                </a:ext>
              </a:extLst>
            </p:cNvPr>
            <p:cNvSpPr/>
            <p:nvPr/>
          </p:nvSpPr>
          <p:spPr>
            <a:xfrm>
              <a:off x="31267929" y="3165996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213" name="Vapaamuotoinen: Muoto 2212">
              <a:extLst>
                <a:ext uri="{FF2B5EF4-FFF2-40B4-BE49-F238E27FC236}">
                  <a16:creationId xmlns:a16="http://schemas.microsoft.com/office/drawing/2014/main" id="{702FAF19-BDCA-20A0-5EDB-DEA2B1CD6FF1}"/>
                </a:ext>
              </a:extLst>
            </p:cNvPr>
            <p:cNvSpPr/>
            <p:nvPr/>
          </p:nvSpPr>
          <p:spPr>
            <a:xfrm>
              <a:off x="31267929" y="3173616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14" name="Vapaamuotoinen: Muoto 2213">
              <a:extLst>
                <a:ext uri="{FF2B5EF4-FFF2-40B4-BE49-F238E27FC236}">
                  <a16:creationId xmlns:a16="http://schemas.microsoft.com/office/drawing/2014/main" id="{455CFB96-4555-2B09-DC4E-601134D8D2A5}"/>
                </a:ext>
              </a:extLst>
            </p:cNvPr>
            <p:cNvSpPr/>
            <p:nvPr/>
          </p:nvSpPr>
          <p:spPr>
            <a:xfrm>
              <a:off x="31267929" y="3183141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15" name="Vapaamuotoinen: Muoto 2214">
              <a:extLst>
                <a:ext uri="{FF2B5EF4-FFF2-40B4-BE49-F238E27FC236}">
                  <a16:creationId xmlns:a16="http://schemas.microsoft.com/office/drawing/2014/main" id="{7946EFFE-0595-84A0-E886-5D028589BA9A}"/>
                </a:ext>
              </a:extLst>
            </p:cNvPr>
            <p:cNvSpPr/>
            <p:nvPr/>
          </p:nvSpPr>
          <p:spPr>
            <a:xfrm>
              <a:off x="31267929" y="3186951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16" name="Vapaamuotoinen: Muoto 2215">
              <a:extLst>
                <a:ext uri="{FF2B5EF4-FFF2-40B4-BE49-F238E27FC236}">
                  <a16:creationId xmlns:a16="http://schemas.microsoft.com/office/drawing/2014/main" id="{91FA6FC6-CDCC-1F72-B375-F73B87D41158}"/>
                </a:ext>
              </a:extLst>
            </p:cNvPr>
            <p:cNvSpPr/>
            <p:nvPr/>
          </p:nvSpPr>
          <p:spPr>
            <a:xfrm>
              <a:off x="31267929" y="3190761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17" name="Vapaamuotoinen: Muoto 2216">
              <a:extLst>
                <a:ext uri="{FF2B5EF4-FFF2-40B4-BE49-F238E27FC236}">
                  <a16:creationId xmlns:a16="http://schemas.microsoft.com/office/drawing/2014/main" id="{F51A6BD4-EE34-6D54-08B6-5343E8ED2CE1}"/>
                </a:ext>
              </a:extLst>
            </p:cNvPr>
            <p:cNvSpPr/>
            <p:nvPr/>
          </p:nvSpPr>
          <p:spPr>
            <a:xfrm>
              <a:off x="31267922" y="31983813"/>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18" name="Vapaamuotoinen: Muoto 2217">
              <a:extLst>
                <a:ext uri="{FF2B5EF4-FFF2-40B4-BE49-F238E27FC236}">
                  <a16:creationId xmlns:a16="http://schemas.microsoft.com/office/drawing/2014/main" id="{E40DF95F-F7C5-C6E4-0B23-CF2CA55310F9}"/>
                </a:ext>
              </a:extLst>
            </p:cNvPr>
            <p:cNvSpPr/>
            <p:nvPr/>
          </p:nvSpPr>
          <p:spPr>
            <a:xfrm>
              <a:off x="31267947" y="3204096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19" name="Vapaamuotoinen: Muoto 2218">
              <a:extLst>
                <a:ext uri="{FF2B5EF4-FFF2-40B4-BE49-F238E27FC236}">
                  <a16:creationId xmlns:a16="http://schemas.microsoft.com/office/drawing/2014/main" id="{6613AD7E-76F2-B396-5A21-E9EA1E572E67}"/>
                </a:ext>
              </a:extLst>
            </p:cNvPr>
            <p:cNvSpPr/>
            <p:nvPr/>
          </p:nvSpPr>
          <p:spPr>
            <a:xfrm>
              <a:off x="31286997" y="31431364"/>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220" name="Vapaamuotoinen: Muoto 2219">
              <a:extLst>
                <a:ext uri="{FF2B5EF4-FFF2-40B4-BE49-F238E27FC236}">
                  <a16:creationId xmlns:a16="http://schemas.microsoft.com/office/drawing/2014/main" id="{7E311F5A-094A-2D41-F9A9-478974563076}"/>
                </a:ext>
              </a:extLst>
            </p:cNvPr>
            <p:cNvSpPr/>
            <p:nvPr/>
          </p:nvSpPr>
          <p:spPr>
            <a:xfrm>
              <a:off x="31286997" y="3150756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21" name="Vapaamuotoinen: Muoto 2220">
              <a:extLst>
                <a:ext uri="{FF2B5EF4-FFF2-40B4-BE49-F238E27FC236}">
                  <a16:creationId xmlns:a16="http://schemas.microsoft.com/office/drawing/2014/main" id="{A3AD728D-5DB4-C190-DA11-E4A430335D47}"/>
                </a:ext>
              </a:extLst>
            </p:cNvPr>
            <p:cNvSpPr/>
            <p:nvPr/>
          </p:nvSpPr>
          <p:spPr>
            <a:xfrm>
              <a:off x="31286997" y="31621864"/>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22" name="Vapaamuotoinen: Muoto 2221">
              <a:extLst>
                <a:ext uri="{FF2B5EF4-FFF2-40B4-BE49-F238E27FC236}">
                  <a16:creationId xmlns:a16="http://schemas.microsoft.com/office/drawing/2014/main" id="{202544CB-9250-2549-BE6B-9C3C6FB03731}"/>
                </a:ext>
              </a:extLst>
            </p:cNvPr>
            <p:cNvSpPr/>
            <p:nvPr/>
          </p:nvSpPr>
          <p:spPr>
            <a:xfrm>
              <a:off x="31286997" y="3169806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23" name="Vapaamuotoinen: Muoto 2222">
              <a:extLst>
                <a:ext uri="{FF2B5EF4-FFF2-40B4-BE49-F238E27FC236}">
                  <a16:creationId xmlns:a16="http://schemas.microsoft.com/office/drawing/2014/main" id="{5234F700-4D3B-DB3E-DB36-191FBF147B44}"/>
                </a:ext>
              </a:extLst>
            </p:cNvPr>
            <p:cNvSpPr/>
            <p:nvPr/>
          </p:nvSpPr>
          <p:spPr>
            <a:xfrm>
              <a:off x="31286997" y="3173616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24" name="Vapaamuotoinen: Muoto 2223">
              <a:extLst>
                <a:ext uri="{FF2B5EF4-FFF2-40B4-BE49-F238E27FC236}">
                  <a16:creationId xmlns:a16="http://schemas.microsoft.com/office/drawing/2014/main" id="{F550B756-61C9-9CC8-EACD-E217B38AF9A5}"/>
                </a:ext>
              </a:extLst>
            </p:cNvPr>
            <p:cNvSpPr/>
            <p:nvPr/>
          </p:nvSpPr>
          <p:spPr>
            <a:xfrm>
              <a:off x="31286997" y="31774264"/>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2225" name="Vapaamuotoinen: Muoto 2224">
              <a:extLst>
                <a:ext uri="{FF2B5EF4-FFF2-40B4-BE49-F238E27FC236}">
                  <a16:creationId xmlns:a16="http://schemas.microsoft.com/office/drawing/2014/main" id="{B6297C76-2C62-CABE-1EC9-720046671695}"/>
                </a:ext>
              </a:extLst>
            </p:cNvPr>
            <p:cNvSpPr/>
            <p:nvPr/>
          </p:nvSpPr>
          <p:spPr>
            <a:xfrm>
              <a:off x="31286997" y="31869514"/>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226" name="Vapaamuotoinen: Muoto 2225">
              <a:extLst>
                <a:ext uri="{FF2B5EF4-FFF2-40B4-BE49-F238E27FC236}">
                  <a16:creationId xmlns:a16="http://schemas.microsoft.com/office/drawing/2014/main" id="{270AFB78-0151-977A-D08D-5C143D88900B}"/>
                </a:ext>
              </a:extLst>
            </p:cNvPr>
            <p:cNvSpPr/>
            <p:nvPr/>
          </p:nvSpPr>
          <p:spPr>
            <a:xfrm>
              <a:off x="31286997" y="31945714"/>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2227" name="Vapaamuotoinen: Muoto 2226">
              <a:extLst>
                <a:ext uri="{FF2B5EF4-FFF2-40B4-BE49-F238E27FC236}">
                  <a16:creationId xmlns:a16="http://schemas.microsoft.com/office/drawing/2014/main" id="{9AD8C410-7378-F9DD-CDE1-C7C2207DF730}"/>
                </a:ext>
              </a:extLst>
            </p:cNvPr>
            <p:cNvSpPr/>
            <p:nvPr/>
          </p:nvSpPr>
          <p:spPr>
            <a:xfrm>
              <a:off x="31286984" y="3211716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28" name="Vapaamuotoinen: Muoto 2227">
              <a:extLst>
                <a:ext uri="{FF2B5EF4-FFF2-40B4-BE49-F238E27FC236}">
                  <a16:creationId xmlns:a16="http://schemas.microsoft.com/office/drawing/2014/main" id="{A787E29E-1B19-724A-B061-C030E15320DB}"/>
                </a:ext>
              </a:extLst>
            </p:cNvPr>
            <p:cNvSpPr/>
            <p:nvPr/>
          </p:nvSpPr>
          <p:spPr>
            <a:xfrm>
              <a:off x="31306035" y="3143136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29" name="Vapaamuotoinen: Muoto 2228">
              <a:extLst>
                <a:ext uri="{FF2B5EF4-FFF2-40B4-BE49-F238E27FC236}">
                  <a16:creationId xmlns:a16="http://schemas.microsoft.com/office/drawing/2014/main" id="{B76D3090-4343-6B43-7982-8A7E1E4CC138}"/>
                </a:ext>
              </a:extLst>
            </p:cNvPr>
            <p:cNvSpPr/>
            <p:nvPr/>
          </p:nvSpPr>
          <p:spPr>
            <a:xfrm>
              <a:off x="31306035" y="3148851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30" name="Vapaamuotoinen: Muoto 2229">
              <a:extLst>
                <a:ext uri="{FF2B5EF4-FFF2-40B4-BE49-F238E27FC236}">
                  <a16:creationId xmlns:a16="http://schemas.microsoft.com/office/drawing/2014/main" id="{84375887-28C8-7DA5-EE83-3BC8F5DE01E8}"/>
                </a:ext>
              </a:extLst>
            </p:cNvPr>
            <p:cNvSpPr/>
            <p:nvPr/>
          </p:nvSpPr>
          <p:spPr>
            <a:xfrm>
              <a:off x="31306035" y="31526617"/>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31" name="Vapaamuotoinen: Muoto 2230">
              <a:extLst>
                <a:ext uri="{FF2B5EF4-FFF2-40B4-BE49-F238E27FC236}">
                  <a16:creationId xmlns:a16="http://schemas.microsoft.com/office/drawing/2014/main" id="{82EF7476-6F44-0663-A8DA-4EDD61D4EA90}"/>
                </a:ext>
              </a:extLst>
            </p:cNvPr>
            <p:cNvSpPr/>
            <p:nvPr/>
          </p:nvSpPr>
          <p:spPr>
            <a:xfrm>
              <a:off x="31306035" y="31621866"/>
              <a:ext cx="19050" cy="114300"/>
            </a:xfrm>
            <a:custGeom>
              <a:avLst/>
              <a:gdLst>
                <a:gd name="connsiteX0" fmla="*/ 0 w 19050"/>
                <a:gd name="connsiteY0" fmla="*/ 0 h 114300"/>
                <a:gd name="connsiteX1" fmla="*/ 19050 w 19050"/>
                <a:gd name="connsiteY1" fmla="*/ 0 h 114300"/>
                <a:gd name="connsiteX2" fmla="*/ 19050 w 19050"/>
                <a:gd name="connsiteY2" fmla="*/ 114300 h 114300"/>
                <a:gd name="connsiteX3" fmla="*/ 0 w 19050"/>
                <a:gd name="connsiteY3" fmla="*/ 114300 h 114300"/>
              </a:gdLst>
              <a:ahLst/>
              <a:cxnLst>
                <a:cxn ang="0">
                  <a:pos x="connsiteX0" y="connsiteY0"/>
                </a:cxn>
                <a:cxn ang="0">
                  <a:pos x="connsiteX1" y="connsiteY1"/>
                </a:cxn>
                <a:cxn ang="0">
                  <a:pos x="connsiteX2" y="connsiteY2"/>
                </a:cxn>
                <a:cxn ang="0">
                  <a:pos x="connsiteX3" y="connsiteY3"/>
                </a:cxn>
              </a:cxnLst>
              <a:rect l="l" t="t" r="r" b="b"/>
              <a:pathLst>
                <a:path w="19050" h="114300">
                  <a:moveTo>
                    <a:pt x="0" y="0"/>
                  </a:moveTo>
                  <a:lnTo>
                    <a:pt x="19050" y="0"/>
                  </a:lnTo>
                  <a:lnTo>
                    <a:pt x="19050" y="114300"/>
                  </a:lnTo>
                  <a:lnTo>
                    <a:pt x="0" y="114300"/>
                  </a:lnTo>
                  <a:close/>
                </a:path>
              </a:pathLst>
            </a:custGeom>
            <a:grpFill/>
            <a:ln w="9525" cap="flat">
              <a:noFill/>
              <a:prstDash val="solid"/>
              <a:miter/>
            </a:ln>
          </p:spPr>
          <p:txBody>
            <a:bodyPr rtlCol="0" anchor="ctr"/>
            <a:lstStyle/>
            <a:p>
              <a:endParaRPr lang="fi-FI"/>
            </a:p>
          </p:txBody>
        </p:sp>
        <p:sp>
          <p:nvSpPr>
            <p:cNvPr id="2232" name="Vapaamuotoinen: Muoto 2231">
              <a:extLst>
                <a:ext uri="{FF2B5EF4-FFF2-40B4-BE49-F238E27FC236}">
                  <a16:creationId xmlns:a16="http://schemas.microsoft.com/office/drawing/2014/main" id="{E39327FC-51DE-22A5-DAE2-58FD91322A66}"/>
                </a:ext>
              </a:extLst>
            </p:cNvPr>
            <p:cNvSpPr/>
            <p:nvPr/>
          </p:nvSpPr>
          <p:spPr>
            <a:xfrm>
              <a:off x="31306026" y="3179331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33" name="Vapaamuotoinen: Muoto 2232">
              <a:extLst>
                <a:ext uri="{FF2B5EF4-FFF2-40B4-BE49-F238E27FC236}">
                  <a16:creationId xmlns:a16="http://schemas.microsoft.com/office/drawing/2014/main" id="{F4453846-2404-3CEE-44DE-064503E2DDCE}"/>
                </a:ext>
              </a:extLst>
            </p:cNvPr>
            <p:cNvSpPr/>
            <p:nvPr/>
          </p:nvSpPr>
          <p:spPr>
            <a:xfrm>
              <a:off x="31306021" y="31850466"/>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234" name="Vapaamuotoinen: Muoto 2233">
              <a:extLst>
                <a:ext uri="{FF2B5EF4-FFF2-40B4-BE49-F238E27FC236}">
                  <a16:creationId xmlns:a16="http://schemas.microsoft.com/office/drawing/2014/main" id="{0699A4E0-B0E3-683A-D7F4-7C1C18AFD18B}"/>
                </a:ext>
              </a:extLst>
            </p:cNvPr>
            <p:cNvSpPr/>
            <p:nvPr/>
          </p:nvSpPr>
          <p:spPr>
            <a:xfrm>
              <a:off x="31306036" y="31964766"/>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235" name="Vapaamuotoinen: Muoto 2234">
              <a:extLst>
                <a:ext uri="{FF2B5EF4-FFF2-40B4-BE49-F238E27FC236}">
                  <a16:creationId xmlns:a16="http://schemas.microsoft.com/office/drawing/2014/main" id="{D9F445E5-4586-693A-B3FE-8DF45BCA7E2F}"/>
                </a:ext>
              </a:extLst>
            </p:cNvPr>
            <p:cNvSpPr/>
            <p:nvPr/>
          </p:nvSpPr>
          <p:spPr>
            <a:xfrm>
              <a:off x="31306057" y="3206001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36" name="Vapaamuotoinen: Muoto 2235">
              <a:extLst>
                <a:ext uri="{FF2B5EF4-FFF2-40B4-BE49-F238E27FC236}">
                  <a16:creationId xmlns:a16="http://schemas.microsoft.com/office/drawing/2014/main" id="{E0B870F3-E648-6C8E-DCB5-3DE079029AE4}"/>
                </a:ext>
              </a:extLst>
            </p:cNvPr>
            <p:cNvSpPr/>
            <p:nvPr/>
          </p:nvSpPr>
          <p:spPr>
            <a:xfrm>
              <a:off x="31306067" y="3211716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37" name="Vapaamuotoinen: Muoto 2236">
              <a:extLst>
                <a:ext uri="{FF2B5EF4-FFF2-40B4-BE49-F238E27FC236}">
                  <a16:creationId xmlns:a16="http://schemas.microsoft.com/office/drawing/2014/main" id="{BA7927B5-10F1-A07A-3379-437838271FE4}"/>
                </a:ext>
              </a:extLst>
            </p:cNvPr>
            <p:cNvSpPr/>
            <p:nvPr/>
          </p:nvSpPr>
          <p:spPr>
            <a:xfrm>
              <a:off x="31325117" y="31431369"/>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2238" name="Vapaamuotoinen: Muoto 2237">
              <a:extLst>
                <a:ext uri="{FF2B5EF4-FFF2-40B4-BE49-F238E27FC236}">
                  <a16:creationId xmlns:a16="http://schemas.microsoft.com/office/drawing/2014/main" id="{1ABB67DA-0323-E173-A14E-F22B32A0CB74}"/>
                </a:ext>
              </a:extLst>
            </p:cNvPr>
            <p:cNvSpPr/>
            <p:nvPr/>
          </p:nvSpPr>
          <p:spPr>
            <a:xfrm>
              <a:off x="31325117" y="3152661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39" name="Vapaamuotoinen: Muoto 2238">
              <a:extLst>
                <a:ext uri="{FF2B5EF4-FFF2-40B4-BE49-F238E27FC236}">
                  <a16:creationId xmlns:a16="http://schemas.microsoft.com/office/drawing/2014/main" id="{6D4BB0FE-F01E-3C4F-7628-8294CE7930C2}"/>
                </a:ext>
              </a:extLst>
            </p:cNvPr>
            <p:cNvSpPr/>
            <p:nvPr/>
          </p:nvSpPr>
          <p:spPr>
            <a:xfrm>
              <a:off x="31325117" y="3162186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40" name="Vapaamuotoinen: Muoto 2239">
              <a:extLst>
                <a:ext uri="{FF2B5EF4-FFF2-40B4-BE49-F238E27FC236}">
                  <a16:creationId xmlns:a16="http://schemas.microsoft.com/office/drawing/2014/main" id="{C6D1C88F-46B3-6894-BD7E-A97AC0808E8D}"/>
                </a:ext>
              </a:extLst>
            </p:cNvPr>
            <p:cNvSpPr/>
            <p:nvPr/>
          </p:nvSpPr>
          <p:spPr>
            <a:xfrm>
              <a:off x="31325117" y="3169806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41" name="Vapaamuotoinen: Muoto 2240">
              <a:extLst>
                <a:ext uri="{FF2B5EF4-FFF2-40B4-BE49-F238E27FC236}">
                  <a16:creationId xmlns:a16="http://schemas.microsoft.com/office/drawing/2014/main" id="{1A86DD1E-DEA0-8307-81DA-91D811BFC227}"/>
                </a:ext>
              </a:extLst>
            </p:cNvPr>
            <p:cNvSpPr/>
            <p:nvPr/>
          </p:nvSpPr>
          <p:spPr>
            <a:xfrm>
              <a:off x="31325117" y="3177426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42" name="Vapaamuotoinen: Muoto 2241">
              <a:extLst>
                <a:ext uri="{FF2B5EF4-FFF2-40B4-BE49-F238E27FC236}">
                  <a16:creationId xmlns:a16="http://schemas.microsoft.com/office/drawing/2014/main" id="{9BAC04C7-40E0-5EE1-99F0-437D3571E9E4}"/>
                </a:ext>
              </a:extLst>
            </p:cNvPr>
            <p:cNvSpPr/>
            <p:nvPr/>
          </p:nvSpPr>
          <p:spPr>
            <a:xfrm>
              <a:off x="31325108" y="31831419"/>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43" name="Vapaamuotoinen: Muoto 2242">
              <a:extLst>
                <a:ext uri="{FF2B5EF4-FFF2-40B4-BE49-F238E27FC236}">
                  <a16:creationId xmlns:a16="http://schemas.microsoft.com/office/drawing/2014/main" id="{B506CF2B-7181-F1F9-01AE-B808578A8C12}"/>
                </a:ext>
              </a:extLst>
            </p:cNvPr>
            <p:cNvSpPr/>
            <p:nvPr/>
          </p:nvSpPr>
          <p:spPr>
            <a:xfrm>
              <a:off x="31325134" y="31907619"/>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44" name="Vapaamuotoinen: Muoto 2243">
              <a:extLst>
                <a:ext uri="{FF2B5EF4-FFF2-40B4-BE49-F238E27FC236}">
                  <a16:creationId xmlns:a16="http://schemas.microsoft.com/office/drawing/2014/main" id="{D956D813-F3B6-1464-D9D2-0D57804910B9}"/>
                </a:ext>
              </a:extLst>
            </p:cNvPr>
            <p:cNvSpPr/>
            <p:nvPr/>
          </p:nvSpPr>
          <p:spPr>
            <a:xfrm>
              <a:off x="31325143" y="31983820"/>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45" name="Vapaamuotoinen: Muoto 2244">
              <a:extLst>
                <a:ext uri="{FF2B5EF4-FFF2-40B4-BE49-F238E27FC236}">
                  <a16:creationId xmlns:a16="http://schemas.microsoft.com/office/drawing/2014/main" id="{10CF1AC1-5997-2F7E-108E-1EDA194DFF13}"/>
                </a:ext>
              </a:extLst>
            </p:cNvPr>
            <p:cNvSpPr/>
            <p:nvPr/>
          </p:nvSpPr>
          <p:spPr>
            <a:xfrm>
              <a:off x="31325125" y="3206002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46" name="Vapaamuotoinen: Muoto 2245">
              <a:extLst>
                <a:ext uri="{FF2B5EF4-FFF2-40B4-BE49-F238E27FC236}">
                  <a16:creationId xmlns:a16="http://schemas.microsoft.com/office/drawing/2014/main" id="{84ECDFDD-4F8D-7FE3-532E-E20C75188DAC}"/>
                </a:ext>
              </a:extLst>
            </p:cNvPr>
            <p:cNvSpPr/>
            <p:nvPr/>
          </p:nvSpPr>
          <p:spPr>
            <a:xfrm>
              <a:off x="31344175" y="3143137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47" name="Vapaamuotoinen: Muoto 2246">
              <a:extLst>
                <a:ext uri="{FF2B5EF4-FFF2-40B4-BE49-F238E27FC236}">
                  <a16:creationId xmlns:a16="http://schemas.microsoft.com/office/drawing/2014/main" id="{7292A662-E289-6C46-5977-FB4BF3AFEC0C}"/>
                </a:ext>
              </a:extLst>
            </p:cNvPr>
            <p:cNvSpPr/>
            <p:nvPr/>
          </p:nvSpPr>
          <p:spPr>
            <a:xfrm>
              <a:off x="31344175" y="31507573"/>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248" name="Vapaamuotoinen: Muoto 2247">
              <a:extLst>
                <a:ext uri="{FF2B5EF4-FFF2-40B4-BE49-F238E27FC236}">
                  <a16:creationId xmlns:a16="http://schemas.microsoft.com/office/drawing/2014/main" id="{BE62BC72-99E8-D83C-6C94-89F8658F9607}"/>
                </a:ext>
              </a:extLst>
            </p:cNvPr>
            <p:cNvSpPr/>
            <p:nvPr/>
          </p:nvSpPr>
          <p:spPr>
            <a:xfrm>
              <a:off x="31344175" y="3160282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249" name="Vapaamuotoinen: Muoto 2248">
              <a:extLst>
                <a:ext uri="{FF2B5EF4-FFF2-40B4-BE49-F238E27FC236}">
                  <a16:creationId xmlns:a16="http://schemas.microsoft.com/office/drawing/2014/main" id="{A77D9ACE-3843-4A4B-BA76-40603C1B5FF3}"/>
                </a:ext>
              </a:extLst>
            </p:cNvPr>
            <p:cNvSpPr/>
            <p:nvPr/>
          </p:nvSpPr>
          <p:spPr>
            <a:xfrm>
              <a:off x="31344175" y="31736173"/>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2250" name="Vapaamuotoinen: Muoto 2249">
              <a:extLst>
                <a:ext uri="{FF2B5EF4-FFF2-40B4-BE49-F238E27FC236}">
                  <a16:creationId xmlns:a16="http://schemas.microsoft.com/office/drawing/2014/main" id="{1D3035FD-DB6F-863F-DE98-2EF76932DB8B}"/>
                </a:ext>
              </a:extLst>
            </p:cNvPr>
            <p:cNvSpPr/>
            <p:nvPr/>
          </p:nvSpPr>
          <p:spPr>
            <a:xfrm>
              <a:off x="31344151" y="31831423"/>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251" name="Vapaamuotoinen: Muoto 2250">
              <a:extLst>
                <a:ext uri="{FF2B5EF4-FFF2-40B4-BE49-F238E27FC236}">
                  <a16:creationId xmlns:a16="http://schemas.microsoft.com/office/drawing/2014/main" id="{22759398-9618-19E6-4A9D-72E983E78A17}"/>
                </a:ext>
              </a:extLst>
            </p:cNvPr>
            <p:cNvSpPr/>
            <p:nvPr/>
          </p:nvSpPr>
          <p:spPr>
            <a:xfrm>
              <a:off x="31344183" y="31945723"/>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252" name="Vapaamuotoinen: Muoto 2251">
              <a:extLst>
                <a:ext uri="{FF2B5EF4-FFF2-40B4-BE49-F238E27FC236}">
                  <a16:creationId xmlns:a16="http://schemas.microsoft.com/office/drawing/2014/main" id="{A6AA4D8F-F478-5662-A71D-7953AEBF7F18}"/>
                </a:ext>
              </a:extLst>
            </p:cNvPr>
            <p:cNvSpPr/>
            <p:nvPr/>
          </p:nvSpPr>
          <p:spPr>
            <a:xfrm>
              <a:off x="31344191" y="3202192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53" name="Vapaamuotoinen: Muoto 2252">
              <a:extLst>
                <a:ext uri="{FF2B5EF4-FFF2-40B4-BE49-F238E27FC236}">
                  <a16:creationId xmlns:a16="http://schemas.microsoft.com/office/drawing/2014/main" id="{B44FF124-4DCD-F607-AF9A-A76962D065AE}"/>
                </a:ext>
              </a:extLst>
            </p:cNvPr>
            <p:cNvSpPr/>
            <p:nvPr/>
          </p:nvSpPr>
          <p:spPr>
            <a:xfrm>
              <a:off x="31344211" y="32060023"/>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54" name="Vapaamuotoinen: Muoto 2253">
              <a:extLst>
                <a:ext uri="{FF2B5EF4-FFF2-40B4-BE49-F238E27FC236}">
                  <a16:creationId xmlns:a16="http://schemas.microsoft.com/office/drawing/2014/main" id="{11FC354C-2839-AEE0-5584-2D5E89F013D1}"/>
                </a:ext>
              </a:extLst>
            </p:cNvPr>
            <p:cNvSpPr/>
            <p:nvPr/>
          </p:nvSpPr>
          <p:spPr>
            <a:xfrm>
              <a:off x="31344240" y="3211717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55" name="Vapaamuotoinen: Muoto 2254">
              <a:extLst>
                <a:ext uri="{FF2B5EF4-FFF2-40B4-BE49-F238E27FC236}">
                  <a16:creationId xmlns:a16="http://schemas.microsoft.com/office/drawing/2014/main" id="{5A105CA9-021D-F27F-ADF3-51DA4B09BEFC}"/>
                </a:ext>
              </a:extLst>
            </p:cNvPr>
            <p:cNvSpPr/>
            <p:nvPr/>
          </p:nvSpPr>
          <p:spPr>
            <a:xfrm>
              <a:off x="31363275" y="3148852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56" name="Vapaamuotoinen: Muoto 2255">
              <a:extLst>
                <a:ext uri="{FF2B5EF4-FFF2-40B4-BE49-F238E27FC236}">
                  <a16:creationId xmlns:a16="http://schemas.microsoft.com/office/drawing/2014/main" id="{645C0F9D-F745-1AFC-7BCC-DF507ED1B05F}"/>
                </a:ext>
              </a:extLst>
            </p:cNvPr>
            <p:cNvSpPr/>
            <p:nvPr/>
          </p:nvSpPr>
          <p:spPr>
            <a:xfrm>
              <a:off x="31363288" y="3152662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57" name="Vapaamuotoinen: Muoto 2256">
              <a:extLst>
                <a:ext uri="{FF2B5EF4-FFF2-40B4-BE49-F238E27FC236}">
                  <a16:creationId xmlns:a16="http://schemas.microsoft.com/office/drawing/2014/main" id="{5E513A71-B052-64BF-A4C3-23CEA2E55F87}"/>
                </a:ext>
              </a:extLst>
            </p:cNvPr>
            <p:cNvSpPr/>
            <p:nvPr/>
          </p:nvSpPr>
          <p:spPr>
            <a:xfrm>
              <a:off x="31363295" y="3158377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258" name="Vapaamuotoinen: Muoto 2257">
              <a:extLst>
                <a:ext uri="{FF2B5EF4-FFF2-40B4-BE49-F238E27FC236}">
                  <a16:creationId xmlns:a16="http://schemas.microsoft.com/office/drawing/2014/main" id="{C34AB739-35CA-24FD-D493-BE2A0B07330E}"/>
                </a:ext>
              </a:extLst>
            </p:cNvPr>
            <p:cNvSpPr/>
            <p:nvPr/>
          </p:nvSpPr>
          <p:spPr>
            <a:xfrm>
              <a:off x="31363299" y="3167902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59" name="Vapaamuotoinen: Muoto 2258">
              <a:extLst>
                <a:ext uri="{FF2B5EF4-FFF2-40B4-BE49-F238E27FC236}">
                  <a16:creationId xmlns:a16="http://schemas.microsoft.com/office/drawing/2014/main" id="{5C0AA181-BDFC-F6B3-9FCC-D613D7B022CF}"/>
                </a:ext>
              </a:extLst>
            </p:cNvPr>
            <p:cNvSpPr/>
            <p:nvPr/>
          </p:nvSpPr>
          <p:spPr>
            <a:xfrm>
              <a:off x="31363301" y="3173617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60" name="Vapaamuotoinen: Muoto 2259">
              <a:extLst>
                <a:ext uri="{FF2B5EF4-FFF2-40B4-BE49-F238E27FC236}">
                  <a16:creationId xmlns:a16="http://schemas.microsoft.com/office/drawing/2014/main" id="{89797D9B-442D-B2D7-4DEC-187F00B8C864}"/>
                </a:ext>
              </a:extLst>
            </p:cNvPr>
            <p:cNvSpPr/>
            <p:nvPr/>
          </p:nvSpPr>
          <p:spPr>
            <a:xfrm>
              <a:off x="31363302" y="3177427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61" name="Vapaamuotoinen: Muoto 2260">
              <a:extLst>
                <a:ext uri="{FF2B5EF4-FFF2-40B4-BE49-F238E27FC236}">
                  <a16:creationId xmlns:a16="http://schemas.microsoft.com/office/drawing/2014/main" id="{5D33F729-E63D-EDAA-3A7F-30C5D888EAD4}"/>
                </a:ext>
              </a:extLst>
            </p:cNvPr>
            <p:cNvSpPr/>
            <p:nvPr/>
          </p:nvSpPr>
          <p:spPr>
            <a:xfrm>
              <a:off x="31363311" y="31812373"/>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262" name="Vapaamuotoinen: Muoto 2261">
              <a:extLst>
                <a:ext uri="{FF2B5EF4-FFF2-40B4-BE49-F238E27FC236}">
                  <a16:creationId xmlns:a16="http://schemas.microsoft.com/office/drawing/2014/main" id="{E78BF781-2B56-C937-C483-257B9D78B62A}"/>
                </a:ext>
              </a:extLst>
            </p:cNvPr>
            <p:cNvSpPr/>
            <p:nvPr/>
          </p:nvSpPr>
          <p:spPr>
            <a:xfrm>
              <a:off x="31363330" y="31888573"/>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63" name="Vapaamuotoinen: Muoto 2262">
              <a:extLst>
                <a:ext uri="{FF2B5EF4-FFF2-40B4-BE49-F238E27FC236}">
                  <a16:creationId xmlns:a16="http://schemas.microsoft.com/office/drawing/2014/main" id="{0B418AD7-863C-B9A0-6CC2-DCC771063EE1}"/>
                </a:ext>
              </a:extLst>
            </p:cNvPr>
            <p:cNvSpPr/>
            <p:nvPr/>
          </p:nvSpPr>
          <p:spPr>
            <a:xfrm>
              <a:off x="31363357" y="3194572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64" name="Vapaamuotoinen: Muoto 2263">
              <a:extLst>
                <a:ext uri="{FF2B5EF4-FFF2-40B4-BE49-F238E27FC236}">
                  <a16:creationId xmlns:a16="http://schemas.microsoft.com/office/drawing/2014/main" id="{1D9EB37B-E6D3-C5B8-810E-CDC919C95C94}"/>
                </a:ext>
              </a:extLst>
            </p:cNvPr>
            <p:cNvSpPr/>
            <p:nvPr/>
          </p:nvSpPr>
          <p:spPr>
            <a:xfrm>
              <a:off x="31363384" y="32002873"/>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65" name="Vapaamuotoinen: Muoto 2264">
              <a:extLst>
                <a:ext uri="{FF2B5EF4-FFF2-40B4-BE49-F238E27FC236}">
                  <a16:creationId xmlns:a16="http://schemas.microsoft.com/office/drawing/2014/main" id="{3605E0F4-B958-873F-2DCA-BCEBF845029A}"/>
                </a:ext>
              </a:extLst>
            </p:cNvPr>
            <p:cNvSpPr/>
            <p:nvPr/>
          </p:nvSpPr>
          <p:spPr>
            <a:xfrm>
              <a:off x="31363407" y="32060023"/>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2266" name="Vapaamuotoinen: Muoto 2265">
              <a:extLst>
                <a:ext uri="{FF2B5EF4-FFF2-40B4-BE49-F238E27FC236}">
                  <a16:creationId xmlns:a16="http://schemas.microsoft.com/office/drawing/2014/main" id="{02838399-D9FB-3D64-DEF7-C73AC79298D7}"/>
                </a:ext>
              </a:extLst>
            </p:cNvPr>
            <p:cNvSpPr/>
            <p:nvPr/>
          </p:nvSpPr>
          <p:spPr>
            <a:xfrm>
              <a:off x="31382456" y="31450423"/>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67" name="Vapaamuotoinen: Muoto 2266">
              <a:extLst>
                <a:ext uri="{FF2B5EF4-FFF2-40B4-BE49-F238E27FC236}">
                  <a16:creationId xmlns:a16="http://schemas.microsoft.com/office/drawing/2014/main" id="{2CE3E9F3-2D56-BED3-C45C-F5B9946B5792}"/>
                </a:ext>
              </a:extLst>
            </p:cNvPr>
            <p:cNvSpPr/>
            <p:nvPr/>
          </p:nvSpPr>
          <p:spPr>
            <a:xfrm>
              <a:off x="31382456" y="31545673"/>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268" name="Vapaamuotoinen: Muoto 2267">
              <a:extLst>
                <a:ext uri="{FF2B5EF4-FFF2-40B4-BE49-F238E27FC236}">
                  <a16:creationId xmlns:a16="http://schemas.microsoft.com/office/drawing/2014/main" id="{1E0D4D29-E99A-0D2D-7346-C58031EFF011}"/>
                </a:ext>
              </a:extLst>
            </p:cNvPr>
            <p:cNvSpPr/>
            <p:nvPr/>
          </p:nvSpPr>
          <p:spPr>
            <a:xfrm>
              <a:off x="31382456" y="3173617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69" name="Vapaamuotoinen: Muoto 2268">
              <a:extLst>
                <a:ext uri="{FF2B5EF4-FFF2-40B4-BE49-F238E27FC236}">
                  <a16:creationId xmlns:a16="http://schemas.microsoft.com/office/drawing/2014/main" id="{84F93EBA-9B08-EECF-88D9-8ECE3DC86E0A}"/>
                </a:ext>
              </a:extLst>
            </p:cNvPr>
            <p:cNvSpPr/>
            <p:nvPr/>
          </p:nvSpPr>
          <p:spPr>
            <a:xfrm>
              <a:off x="31382456" y="3181237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70" name="Vapaamuotoinen: Muoto 2269">
              <a:extLst>
                <a:ext uri="{FF2B5EF4-FFF2-40B4-BE49-F238E27FC236}">
                  <a16:creationId xmlns:a16="http://schemas.microsoft.com/office/drawing/2014/main" id="{EA7DA31F-2165-3BCF-EDBB-B2BCF15CB472}"/>
                </a:ext>
              </a:extLst>
            </p:cNvPr>
            <p:cNvSpPr/>
            <p:nvPr/>
          </p:nvSpPr>
          <p:spPr>
            <a:xfrm>
              <a:off x="31382456" y="3185047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71" name="Vapaamuotoinen: Muoto 2270">
              <a:extLst>
                <a:ext uri="{FF2B5EF4-FFF2-40B4-BE49-F238E27FC236}">
                  <a16:creationId xmlns:a16="http://schemas.microsoft.com/office/drawing/2014/main" id="{5BC7921F-93C9-00DC-7F15-B05C389779B6}"/>
                </a:ext>
              </a:extLst>
            </p:cNvPr>
            <p:cNvSpPr/>
            <p:nvPr/>
          </p:nvSpPr>
          <p:spPr>
            <a:xfrm>
              <a:off x="31382456" y="31888573"/>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72" name="Vapaamuotoinen: Muoto 2271">
              <a:extLst>
                <a:ext uri="{FF2B5EF4-FFF2-40B4-BE49-F238E27FC236}">
                  <a16:creationId xmlns:a16="http://schemas.microsoft.com/office/drawing/2014/main" id="{2D1756B6-C3C0-8611-1AE0-2E233879EC65}"/>
                </a:ext>
              </a:extLst>
            </p:cNvPr>
            <p:cNvSpPr/>
            <p:nvPr/>
          </p:nvSpPr>
          <p:spPr>
            <a:xfrm>
              <a:off x="31382456" y="32002873"/>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273" name="Vapaamuotoinen: Muoto 2272">
              <a:extLst>
                <a:ext uri="{FF2B5EF4-FFF2-40B4-BE49-F238E27FC236}">
                  <a16:creationId xmlns:a16="http://schemas.microsoft.com/office/drawing/2014/main" id="{C977D400-329B-9F64-A378-0649853A925B}"/>
                </a:ext>
              </a:extLst>
            </p:cNvPr>
            <p:cNvSpPr/>
            <p:nvPr/>
          </p:nvSpPr>
          <p:spPr>
            <a:xfrm>
              <a:off x="31382425" y="3207907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74" name="Vapaamuotoinen: Muoto 2273">
              <a:extLst>
                <a:ext uri="{FF2B5EF4-FFF2-40B4-BE49-F238E27FC236}">
                  <a16:creationId xmlns:a16="http://schemas.microsoft.com/office/drawing/2014/main" id="{67255096-E6B6-C26F-7863-C40C3A232C7C}"/>
                </a:ext>
              </a:extLst>
            </p:cNvPr>
            <p:cNvSpPr/>
            <p:nvPr/>
          </p:nvSpPr>
          <p:spPr>
            <a:xfrm>
              <a:off x="31401475" y="31450423"/>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275" name="Vapaamuotoinen: Muoto 2274">
              <a:extLst>
                <a:ext uri="{FF2B5EF4-FFF2-40B4-BE49-F238E27FC236}">
                  <a16:creationId xmlns:a16="http://schemas.microsoft.com/office/drawing/2014/main" id="{0083076C-F6A7-C189-F831-ED359A1BA060}"/>
                </a:ext>
              </a:extLst>
            </p:cNvPr>
            <p:cNvSpPr/>
            <p:nvPr/>
          </p:nvSpPr>
          <p:spPr>
            <a:xfrm>
              <a:off x="31401475" y="3156472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76" name="Vapaamuotoinen: Muoto 2275">
              <a:extLst>
                <a:ext uri="{FF2B5EF4-FFF2-40B4-BE49-F238E27FC236}">
                  <a16:creationId xmlns:a16="http://schemas.microsoft.com/office/drawing/2014/main" id="{86484FF4-0195-3B12-9349-7DE2B70E6FF7}"/>
                </a:ext>
              </a:extLst>
            </p:cNvPr>
            <p:cNvSpPr/>
            <p:nvPr/>
          </p:nvSpPr>
          <p:spPr>
            <a:xfrm>
              <a:off x="31401475" y="3169807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77" name="Vapaamuotoinen: Muoto 2276">
              <a:extLst>
                <a:ext uri="{FF2B5EF4-FFF2-40B4-BE49-F238E27FC236}">
                  <a16:creationId xmlns:a16="http://schemas.microsoft.com/office/drawing/2014/main" id="{CD385E07-AF2C-11B3-8EEE-575736FE55B9}"/>
                </a:ext>
              </a:extLst>
            </p:cNvPr>
            <p:cNvSpPr/>
            <p:nvPr/>
          </p:nvSpPr>
          <p:spPr>
            <a:xfrm>
              <a:off x="31401475" y="31736173"/>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78" name="Vapaamuotoinen: Muoto 2277">
              <a:extLst>
                <a:ext uri="{FF2B5EF4-FFF2-40B4-BE49-F238E27FC236}">
                  <a16:creationId xmlns:a16="http://schemas.microsoft.com/office/drawing/2014/main" id="{90B2294B-9EE5-3217-79E1-DD789E413A34}"/>
                </a:ext>
              </a:extLst>
            </p:cNvPr>
            <p:cNvSpPr/>
            <p:nvPr/>
          </p:nvSpPr>
          <p:spPr>
            <a:xfrm>
              <a:off x="31401475" y="3179332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79" name="Vapaamuotoinen: Muoto 2278">
              <a:extLst>
                <a:ext uri="{FF2B5EF4-FFF2-40B4-BE49-F238E27FC236}">
                  <a16:creationId xmlns:a16="http://schemas.microsoft.com/office/drawing/2014/main" id="{C9033CED-AF02-F478-C98C-D98EB8D8D7AF}"/>
                </a:ext>
              </a:extLst>
            </p:cNvPr>
            <p:cNvSpPr/>
            <p:nvPr/>
          </p:nvSpPr>
          <p:spPr>
            <a:xfrm>
              <a:off x="31401475" y="31831423"/>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80" name="Vapaamuotoinen: Muoto 2279">
              <a:extLst>
                <a:ext uri="{FF2B5EF4-FFF2-40B4-BE49-F238E27FC236}">
                  <a16:creationId xmlns:a16="http://schemas.microsoft.com/office/drawing/2014/main" id="{6135DF3F-42A9-46C3-ADFE-1EF83909A93D}"/>
                </a:ext>
              </a:extLst>
            </p:cNvPr>
            <p:cNvSpPr/>
            <p:nvPr/>
          </p:nvSpPr>
          <p:spPr>
            <a:xfrm>
              <a:off x="31401475" y="31907623"/>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81" name="Vapaamuotoinen: Muoto 2280">
              <a:extLst>
                <a:ext uri="{FF2B5EF4-FFF2-40B4-BE49-F238E27FC236}">
                  <a16:creationId xmlns:a16="http://schemas.microsoft.com/office/drawing/2014/main" id="{673C3237-A51A-91E3-7F3E-AAD51960CDE4}"/>
                </a:ext>
              </a:extLst>
            </p:cNvPr>
            <p:cNvSpPr/>
            <p:nvPr/>
          </p:nvSpPr>
          <p:spPr>
            <a:xfrm>
              <a:off x="31401453" y="31964773"/>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2282" name="Vapaamuotoinen: Muoto 2281">
              <a:extLst>
                <a:ext uri="{FF2B5EF4-FFF2-40B4-BE49-F238E27FC236}">
                  <a16:creationId xmlns:a16="http://schemas.microsoft.com/office/drawing/2014/main" id="{287AAFEB-83F6-5117-5FBB-A5E948B31130}"/>
                </a:ext>
              </a:extLst>
            </p:cNvPr>
            <p:cNvSpPr/>
            <p:nvPr/>
          </p:nvSpPr>
          <p:spPr>
            <a:xfrm>
              <a:off x="31420503" y="3143137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83" name="Vapaamuotoinen: Muoto 2282">
              <a:extLst>
                <a:ext uri="{FF2B5EF4-FFF2-40B4-BE49-F238E27FC236}">
                  <a16:creationId xmlns:a16="http://schemas.microsoft.com/office/drawing/2014/main" id="{A397A51F-3744-1658-49DB-217A13F8744C}"/>
                </a:ext>
              </a:extLst>
            </p:cNvPr>
            <p:cNvSpPr/>
            <p:nvPr/>
          </p:nvSpPr>
          <p:spPr>
            <a:xfrm>
              <a:off x="31420503" y="3150757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84" name="Vapaamuotoinen: Muoto 2283">
              <a:extLst>
                <a:ext uri="{FF2B5EF4-FFF2-40B4-BE49-F238E27FC236}">
                  <a16:creationId xmlns:a16="http://schemas.microsoft.com/office/drawing/2014/main" id="{72404863-1E14-8F4A-8AC7-182A6D571115}"/>
                </a:ext>
              </a:extLst>
            </p:cNvPr>
            <p:cNvSpPr/>
            <p:nvPr/>
          </p:nvSpPr>
          <p:spPr>
            <a:xfrm>
              <a:off x="31420503" y="3154567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85" name="Vapaamuotoinen: Muoto 2284">
              <a:extLst>
                <a:ext uri="{FF2B5EF4-FFF2-40B4-BE49-F238E27FC236}">
                  <a16:creationId xmlns:a16="http://schemas.microsoft.com/office/drawing/2014/main" id="{28272B99-13E3-CEA7-4929-E207F4C1E19B}"/>
                </a:ext>
              </a:extLst>
            </p:cNvPr>
            <p:cNvSpPr/>
            <p:nvPr/>
          </p:nvSpPr>
          <p:spPr>
            <a:xfrm>
              <a:off x="31420503" y="31583778"/>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86" name="Vapaamuotoinen: Muoto 2285">
              <a:extLst>
                <a:ext uri="{FF2B5EF4-FFF2-40B4-BE49-F238E27FC236}">
                  <a16:creationId xmlns:a16="http://schemas.microsoft.com/office/drawing/2014/main" id="{0236251B-3BB1-928A-F1B4-0B8758F9457F}"/>
                </a:ext>
              </a:extLst>
            </p:cNvPr>
            <p:cNvSpPr/>
            <p:nvPr/>
          </p:nvSpPr>
          <p:spPr>
            <a:xfrm>
              <a:off x="31420503" y="3164092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87" name="Vapaamuotoinen: Muoto 2286">
              <a:extLst>
                <a:ext uri="{FF2B5EF4-FFF2-40B4-BE49-F238E27FC236}">
                  <a16:creationId xmlns:a16="http://schemas.microsoft.com/office/drawing/2014/main" id="{DFB54A15-CF55-3F92-3DB1-E87156396826}"/>
                </a:ext>
              </a:extLst>
            </p:cNvPr>
            <p:cNvSpPr/>
            <p:nvPr/>
          </p:nvSpPr>
          <p:spPr>
            <a:xfrm>
              <a:off x="31420503" y="3167902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88" name="Vapaamuotoinen: Muoto 2287">
              <a:extLst>
                <a:ext uri="{FF2B5EF4-FFF2-40B4-BE49-F238E27FC236}">
                  <a16:creationId xmlns:a16="http://schemas.microsoft.com/office/drawing/2014/main" id="{B70B19A2-64C4-21C8-0719-D988E5D5DED7}"/>
                </a:ext>
              </a:extLst>
            </p:cNvPr>
            <p:cNvSpPr/>
            <p:nvPr/>
          </p:nvSpPr>
          <p:spPr>
            <a:xfrm>
              <a:off x="31420503" y="3171712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89" name="Vapaamuotoinen: Muoto 2288">
              <a:extLst>
                <a:ext uri="{FF2B5EF4-FFF2-40B4-BE49-F238E27FC236}">
                  <a16:creationId xmlns:a16="http://schemas.microsoft.com/office/drawing/2014/main" id="{65FD0579-B556-15CA-0368-8174437AE13B}"/>
                </a:ext>
              </a:extLst>
            </p:cNvPr>
            <p:cNvSpPr/>
            <p:nvPr/>
          </p:nvSpPr>
          <p:spPr>
            <a:xfrm>
              <a:off x="31420503" y="31793328"/>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90" name="Vapaamuotoinen: Muoto 2289">
              <a:extLst>
                <a:ext uri="{FF2B5EF4-FFF2-40B4-BE49-F238E27FC236}">
                  <a16:creationId xmlns:a16="http://schemas.microsoft.com/office/drawing/2014/main" id="{BDB872C7-3091-ABBD-F583-646649E5C50D}"/>
                </a:ext>
              </a:extLst>
            </p:cNvPr>
            <p:cNvSpPr/>
            <p:nvPr/>
          </p:nvSpPr>
          <p:spPr>
            <a:xfrm>
              <a:off x="31420503" y="3186952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91" name="Vapaamuotoinen: Muoto 2290">
              <a:extLst>
                <a:ext uri="{FF2B5EF4-FFF2-40B4-BE49-F238E27FC236}">
                  <a16:creationId xmlns:a16="http://schemas.microsoft.com/office/drawing/2014/main" id="{74B8B91E-28B9-9A8D-A774-DCF8B2042BA9}"/>
                </a:ext>
              </a:extLst>
            </p:cNvPr>
            <p:cNvSpPr/>
            <p:nvPr/>
          </p:nvSpPr>
          <p:spPr>
            <a:xfrm>
              <a:off x="31420503" y="31907628"/>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292" name="Vapaamuotoinen: Muoto 2291">
              <a:extLst>
                <a:ext uri="{FF2B5EF4-FFF2-40B4-BE49-F238E27FC236}">
                  <a16:creationId xmlns:a16="http://schemas.microsoft.com/office/drawing/2014/main" id="{04E39603-9D18-F37A-71D5-20E286ECA627}"/>
                </a:ext>
              </a:extLst>
            </p:cNvPr>
            <p:cNvSpPr/>
            <p:nvPr/>
          </p:nvSpPr>
          <p:spPr>
            <a:xfrm>
              <a:off x="31420503" y="3200287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93" name="Vapaamuotoinen: Muoto 2292">
              <a:extLst>
                <a:ext uri="{FF2B5EF4-FFF2-40B4-BE49-F238E27FC236}">
                  <a16:creationId xmlns:a16="http://schemas.microsoft.com/office/drawing/2014/main" id="{2B488C95-B53B-8158-5A0A-56DDA88FEA64}"/>
                </a:ext>
              </a:extLst>
            </p:cNvPr>
            <p:cNvSpPr/>
            <p:nvPr/>
          </p:nvSpPr>
          <p:spPr>
            <a:xfrm>
              <a:off x="31420503" y="3204097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94" name="Vapaamuotoinen: Muoto 2293">
              <a:extLst>
                <a:ext uri="{FF2B5EF4-FFF2-40B4-BE49-F238E27FC236}">
                  <a16:creationId xmlns:a16="http://schemas.microsoft.com/office/drawing/2014/main" id="{99E0830B-03BE-423A-35FD-17EDEA95C257}"/>
                </a:ext>
              </a:extLst>
            </p:cNvPr>
            <p:cNvSpPr/>
            <p:nvPr/>
          </p:nvSpPr>
          <p:spPr>
            <a:xfrm>
              <a:off x="31420501" y="3209812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295" name="Vapaamuotoinen: Muoto 2294">
              <a:extLst>
                <a:ext uri="{FF2B5EF4-FFF2-40B4-BE49-F238E27FC236}">
                  <a16:creationId xmlns:a16="http://schemas.microsoft.com/office/drawing/2014/main" id="{50B4C54D-6B8A-57EA-FCC6-41BC8C06FC4D}"/>
                </a:ext>
              </a:extLst>
            </p:cNvPr>
            <p:cNvSpPr/>
            <p:nvPr/>
          </p:nvSpPr>
          <p:spPr>
            <a:xfrm>
              <a:off x="31439552" y="31469478"/>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96" name="Vapaamuotoinen: Muoto 2295">
              <a:extLst>
                <a:ext uri="{FF2B5EF4-FFF2-40B4-BE49-F238E27FC236}">
                  <a16:creationId xmlns:a16="http://schemas.microsoft.com/office/drawing/2014/main" id="{190FD30C-DD2E-5CB9-E6A6-A2D24F9B62BA}"/>
                </a:ext>
              </a:extLst>
            </p:cNvPr>
            <p:cNvSpPr/>
            <p:nvPr/>
          </p:nvSpPr>
          <p:spPr>
            <a:xfrm>
              <a:off x="31439552" y="31583778"/>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2297" name="Vapaamuotoinen: Muoto 2296">
              <a:extLst>
                <a:ext uri="{FF2B5EF4-FFF2-40B4-BE49-F238E27FC236}">
                  <a16:creationId xmlns:a16="http://schemas.microsoft.com/office/drawing/2014/main" id="{A555FCAB-C5B6-A88F-068D-6770CA5CE21A}"/>
                </a:ext>
              </a:extLst>
            </p:cNvPr>
            <p:cNvSpPr/>
            <p:nvPr/>
          </p:nvSpPr>
          <p:spPr>
            <a:xfrm>
              <a:off x="31439527" y="31679028"/>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98" name="Vapaamuotoinen: Muoto 2297">
              <a:extLst>
                <a:ext uri="{FF2B5EF4-FFF2-40B4-BE49-F238E27FC236}">
                  <a16:creationId xmlns:a16="http://schemas.microsoft.com/office/drawing/2014/main" id="{B27C913F-C4A9-E0A5-EFE0-79F09737FBF7}"/>
                </a:ext>
              </a:extLst>
            </p:cNvPr>
            <p:cNvSpPr/>
            <p:nvPr/>
          </p:nvSpPr>
          <p:spPr>
            <a:xfrm>
              <a:off x="31439520" y="31755228"/>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299" name="Vapaamuotoinen: Muoto 2298">
              <a:extLst>
                <a:ext uri="{FF2B5EF4-FFF2-40B4-BE49-F238E27FC236}">
                  <a16:creationId xmlns:a16="http://schemas.microsoft.com/office/drawing/2014/main" id="{841622C9-813C-25FF-B2A0-414432784DCB}"/>
                </a:ext>
              </a:extLst>
            </p:cNvPr>
            <p:cNvSpPr/>
            <p:nvPr/>
          </p:nvSpPr>
          <p:spPr>
            <a:xfrm>
              <a:off x="31439546" y="31831428"/>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300" name="Vapaamuotoinen: Muoto 2299">
              <a:extLst>
                <a:ext uri="{FF2B5EF4-FFF2-40B4-BE49-F238E27FC236}">
                  <a16:creationId xmlns:a16="http://schemas.microsoft.com/office/drawing/2014/main" id="{FE2DB7C1-46D5-BBF8-15FF-99F7041DB79D}"/>
                </a:ext>
              </a:extLst>
            </p:cNvPr>
            <p:cNvSpPr/>
            <p:nvPr/>
          </p:nvSpPr>
          <p:spPr>
            <a:xfrm>
              <a:off x="31439534" y="31907628"/>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301" name="Vapaamuotoinen: Muoto 2300">
              <a:extLst>
                <a:ext uri="{FF2B5EF4-FFF2-40B4-BE49-F238E27FC236}">
                  <a16:creationId xmlns:a16="http://schemas.microsoft.com/office/drawing/2014/main" id="{DE14AF0A-B3AB-12D3-4262-2A80EC765BD8}"/>
                </a:ext>
              </a:extLst>
            </p:cNvPr>
            <p:cNvSpPr/>
            <p:nvPr/>
          </p:nvSpPr>
          <p:spPr>
            <a:xfrm>
              <a:off x="31439548" y="32021929"/>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302" name="Vapaamuotoinen: Muoto 2301">
              <a:extLst>
                <a:ext uri="{FF2B5EF4-FFF2-40B4-BE49-F238E27FC236}">
                  <a16:creationId xmlns:a16="http://schemas.microsoft.com/office/drawing/2014/main" id="{D53E2016-8B09-8A76-8D96-44EAE207FF4A}"/>
                </a:ext>
              </a:extLst>
            </p:cNvPr>
            <p:cNvSpPr/>
            <p:nvPr/>
          </p:nvSpPr>
          <p:spPr>
            <a:xfrm>
              <a:off x="31458599" y="3145042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03" name="Vapaamuotoinen: Muoto 2302">
              <a:extLst>
                <a:ext uri="{FF2B5EF4-FFF2-40B4-BE49-F238E27FC236}">
                  <a16:creationId xmlns:a16="http://schemas.microsoft.com/office/drawing/2014/main" id="{11F1ACDD-6174-2942-E136-5B0BD216E3B6}"/>
                </a:ext>
              </a:extLst>
            </p:cNvPr>
            <p:cNvSpPr/>
            <p:nvPr/>
          </p:nvSpPr>
          <p:spPr>
            <a:xfrm>
              <a:off x="31458599" y="31488528"/>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304" name="Vapaamuotoinen: Muoto 2303">
              <a:extLst>
                <a:ext uri="{FF2B5EF4-FFF2-40B4-BE49-F238E27FC236}">
                  <a16:creationId xmlns:a16="http://schemas.microsoft.com/office/drawing/2014/main" id="{7D5988A4-2CF2-E6BE-057F-6FA7DF936447}"/>
                </a:ext>
              </a:extLst>
            </p:cNvPr>
            <p:cNvSpPr/>
            <p:nvPr/>
          </p:nvSpPr>
          <p:spPr>
            <a:xfrm>
              <a:off x="31458599" y="31545679"/>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305" name="Vapaamuotoinen: Muoto 2304">
              <a:extLst>
                <a:ext uri="{FF2B5EF4-FFF2-40B4-BE49-F238E27FC236}">
                  <a16:creationId xmlns:a16="http://schemas.microsoft.com/office/drawing/2014/main" id="{80CA16FC-3C71-AC87-13BF-BA0A60A2C6F6}"/>
                </a:ext>
              </a:extLst>
            </p:cNvPr>
            <p:cNvSpPr/>
            <p:nvPr/>
          </p:nvSpPr>
          <p:spPr>
            <a:xfrm>
              <a:off x="31458599" y="3162187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06" name="Vapaamuotoinen: Muoto 2305">
              <a:extLst>
                <a:ext uri="{FF2B5EF4-FFF2-40B4-BE49-F238E27FC236}">
                  <a16:creationId xmlns:a16="http://schemas.microsoft.com/office/drawing/2014/main" id="{8702BDB9-59E4-0ACC-4553-1BAAAD866C46}"/>
                </a:ext>
              </a:extLst>
            </p:cNvPr>
            <p:cNvSpPr/>
            <p:nvPr/>
          </p:nvSpPr>
          <p:spPr>
            <a:xfrm>
              <a:off x="31458599" y="31659978"/>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307" name="Vapaamuotoinen: Muoto 2306">
              <a:extLst>
                <a:ext uri="{FF2B5EF4-FFF2-40B4-BE49-F238E27FC236}">
                  <a16:creationId xmlns:a16="http://schemas.microsoft.com/office/drawing/2014/main" id="{27C82D68-E8B2-333B-D9A7-FA1E839CBAD7}"/>
                </a:ext>
              </a:extLst>
            </p:cNvPr>
            <p:cNvSpPr/>
            <p:nvPr/>
          </p:nvSpPr>
          <p:spPr>
            <a:xfrm>
              <a:off x="31458599" y="3171712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08" name="Vapaamuotoinen: Muoto 2307">
              <a:extLst>
                <a:ext uri="{FF2B5EF4-FFF2-40B4-BE49-F238E27FC236}">
                  <a16:creationId xmlns:a16="http://schemas.microsoft.com/office/drawing/2014/main" id="{366AE403-3FB9-6CA0-DBFD-27FBC65FAEF6}"/>
                </a:ext>
              </a:extLst>
            </p:cNvPr>
            <p:cNvSpPr/>
            <p:nvPr/>
          </p:nvSpPr>
          <p:spPr>
            <a:xfrm>
              <a:off x="31458599" y="31793328"/>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309" name="Vapaamuotoinen: Muoto 2308">
              <a:extLst>
                <a:ext uri="{FF2B5EF4-FFF2-40B4-BE49-F238E27FC236}">
                  <a16:creationId xmlns:a16="http://schemas.microsoft.com/office/drawing/2014/main" id="{9E502E9C-8199-35E8-680A-0321353FF19D}"/>
                </a:ext>
              </a:extLst>
            </p:cNvPr>
            <p:cNvSpPr/>
            <p:nvPr/>
          </p:nvSpPr>
          <p:spPr>
            <a:xfrm>
              <a:off x="31458599" y="3185047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10" name="Vapaamuotoinen: Muoto 2309">
              <a:extLst>
                <a:ext uri="{FF2B5EF4-FFF2-40B4-BE49-F238E27FC236}">
                  <a16:creationId xmlns:a16="http://schemas.microsoft.com/office/drawing/2014/main" id="{AA91F688-A4FE-0F4A-2504-5389F609C98A}"/>
                </a:ext>
              </a:extLst>
            </p:cNvPr>
            <p:cNvSpPr/>
            <p:nvPr/>
          </p:nvSpPr>
          <p:spPr>
            <a:xfrm>
              <a:off x="31458599" y="3188857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11" name="Vapaamuotoinen: Muoto 2310">
              <a:extLst>
                <a:ext uri="{FF2B5EF4-FFF2-40B4-BE49-F238E27FC236}">
                  <a16:creationId xmlns:a16="http://schemas.microsoft.com/office/drawing/2014/main" id="{6D5DB6E8-1445-2D64-A414-F5A5E53CC03C}"/>
                </a:ext>
              </a:extLst>
            </p:cNvPr>
            <p:cNvSpPr/>
            <p:nvPr/>
          </p:nvSpPr>
          <p:spPr>
            <a:xfrm>
              <a:off x="31458599" y="3192667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12" name="Vapaamuotoinen: Muoto 2311">
              <a:extLst>
                <a:ext uri="{FF2B5EF4-FFF2-40B4-BE49-F238E27FC236}">
                  <a16:creationId xmlns:a16="http://schemas.microsoft.com/office/drawing/2014/main" id="{ED6831F3-103F-0813-C35B-ED92EB92039C}"/>
                </a:ext>
              </a:extLst>
            </p:cNvPr>
            <p:cNvSpPr/>
            <p:nvPr/>
          </p:nvSpPr>
          <p:spPr>
            <a:xfrm>
              <a:off x="31458599" y="31964779"/>
              <a:ext cx="19050" cy="95250"/>
            </a:xfrm>
            <a:custGeom>
              <a:avLst/>
              <a:gdLst>
                <a:gd name="connsiteX0" fmla="*/ 0 w 19050"/>
                <a:gd name="connsiteY0" fmla="*/ 0 h 95250"/>
                <a:gd name="connsiteX1" fmla="*/ 19050 w 19050"/>
                <a:gd name="connsiteY1" fmla="*/ 0 h 95250"/>
                <a:gd name="connsiteX2" fmla="*/ 19050 w 19050"/>
                <a:gd name="connsiteY2" fmla="*/ 95250 h 95250"/>
                <a:gd name="connsiteX3" fmla="*/ 0 w 19050"/>
                <a:gd name="connsiteY3" fmla="*/ 95250 h 95250"/>
              </a:gdLst>
              <a:ahLst/>
              <a:cxnLst>
                <a:cxn ang="0">
                  <a:pos x="connsiteX0" y="connsiteY0"/>
                </a:cxn>
                <a:cxn ang="0">
                  <a:pos x="connsiteX1" y="connsiteY1"/>
                </a:cxn>
                <a:cxn ang="0">
                  <a:pos x="connsiteX2" y="connsiteY2"/>
                </a:cxn>
                <a:cxn ang="0">
                  <a:pos x="connsiteX3" y="connsiteY3"/>
                </a:cxn>
              </a:cxnLst>
              <a:rect l="l" t="t" r="r" b="b"/>
              <a:pathLst>
                <a:path w="19050" h="95250">
                  <a:moveTo>
                    <a:pt x="0" y="0"/>
                  </a:moveTo>
                  <a:lnTo>
                    <a:pt x="19050" y="0"/>
                  </a:lnTo>
                  <a:lnTo>
                    <a:pt x="19050" y="95250"/>
                  </a:lnTo>
                  <a:lnTo>
                    <a:pt x="0" y="95250"/>
                  </a:lnTo>
                  <a:close/>
                </a:path>
              </a:pathLst>
            </a:custGeom>
            <a:grpFill/>
            <a:ln w="9525" cap="flat">
              <a:noFill/>
              <a:prstDash val="solid"/>
              <a:miter/>
            </a:ln>
          </p:spPr>
          <p:txBody>
            <a:bodyPr rtlCol="0" anchor="ctr"/>
            <a:lstStyle/>
            <a:p>
              <a:endParaRPr lang="fi-FI"/>
            </a:p>
          </p:txBody>
        </p:sp>
        <p:sp>
          <p:nvSpPr>
            <p:cNvPr id="2313" name="Vapaamuotoinen: Muoto 2312">
              <a:extLst>
                <a:ext uri="{FF2B5EF4-FFF2-40B4-BE49-F238E27FC236}">
                  <a16:creationId xmlns:a16="http://schemas.microsoft.com/office/drawing/2014/main" id="{240C7849-6529-3603-0AF0-6908C9CAB8E9}"/>
                </a:ext>
              </a:extLst>
            </p:cNvPr>
            <p:cNvSpPr/>
            <p:nvPr/>
          </p:nvSpPr>
          <p:spPr>
            <a:xfrm>
              <a:off x="31458599" y="3207907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14" name="Vapaamuotoinen: Muoto 2313">
              <a:extLst>
                <a:ext uri="{FF2B5EF4-FFF2-40B4-BE49-F238E27FC236}">
                  <a16:creationId xmlns:a16="http://schemas.microsoft.com/office/drawing/2014/main" id="{70E6C037-11EA-D538-BD6B-CC793469F49A}"/>
                </a:ext>
              </a:extLst>
            </p:cNvPr>
            <p:cNvSpPr/>
            <p:nvPr/>
          </p:nvSpPr>
          <p:spPr>
            <a:xfrm>
              <a:off x="31458568" y="3211717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15" name="Vapaamuotoinen: Muoto 2314">
              <a:extLst>
                <a:ext uri="{FF2B5EF4-FFF2-40B4-BE49-F238E27FC236}">
                  <a16:creationId xmlns:a16="http://schemas.microsoft.com/office/drawing/2014/main" id="{333D1E6F-663A-5402-AE38-14D8320FF47A}"/>
                </a:ext>
              </a:extLst>
            </p:cNvPr>
            <p:cNvSpPr/>
            <p:nvPr/>
          </p:nvSpPr>
          <p:spPr>
            <a:xfrm>
              <a:off x="31477619" y="3158377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16" name="Vapaamuotoinen: Muoto 2315">
              <a:extLst>
                <a:ext uri="{FF2B5EF4-FFF2-40B4-BE49-F238E27FC236}">
                  <a16:creationId xmlns:a16="http://schemas.microsoft.com/office/drawing/2014/main" id="{92FC020B-63F4-F877-77B3-6219239D6AC2}"/>
                </a:ext>
              </a:extLst>
            </p:cNvPr>
            <p:cNvSpPr/>
            <p:nvPr/>
          </p:nvSpPr>
          <p:spPr>
            <a:xfrm>
              <a:off x="31477619" y="3167902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17" name="Vapaamuotoinen: Muoto 2316">
              <a:extLst>
                <a:ext uri="{FF2B5EF4-FFF2-40B4-BE49-F238E27FC236}">
                  <a16:creationId xmlns:a16="http://schemas.microsoft.com/office/drawing/2014/main" id="{8C20DDD6-2ED4-0B92-2C4C-BF8D9980A7B4}"/>
                </a:ext>
              </a:extLst>
            </p:cNvPr>
            <p:cNvSpPr/>
            <p:nvPr/>
          </p:nvSpPr>
          <p:spPr>
            <a:xfrm>
              <a:off x="31477619" y="3171712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18" name="Vapaamuotoinen: Muoto 2317">
              <a:extLst>
                <a:ext uri="{FF2B5EF4-FFF2-40B4-BE49-F238E27FC236}">
                  <a16:creationId xmlns:a16="http://schemas.microsoft.com/office/drawing/2014/main" id="{76D1369C-C1F4-4283-67D2-3F48B42A301E}"/>
                </a:ext>
              </a:extLst>
            </p:cNvPr>
            <p:cNvSpPr/>
            <p:nvPr/>
          </p:nvSpPr>
          <p:spPr>
            <a:xfrm>
              <a:off x="31477619" y="31793328"/>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2319" name="Vapaamuotoinen: Muoto 2318">
              <a:extLst>
                <a:ext uri="{FF2B5EF4-FFF2-40B4-BE49-F238E27FC236}">
                  <a16:creationId xmlns:a16="http://schemas.microsoft.com/office/drawing/2014/main" id="{96E07734-D8FB-A662-3B16-90850927582B}"/>
                </a:ext>
              </a:extLst>
            </p:cNvPr>
            <p:cNvSpPr/>
            <p:nvPr/>
          </p:nvSpPr>
          <p:spPr>
            <a:xfrm>
              <a:off x="31477619" y="31926679"/>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320" name="Vapaamuotoinen: Muoto 2319">
              <a:extLst>
                <a:ext uri="{FF2B5EF4-FFF2-40B4-BE49-F238E27FC236}">
                  <a16:creationId xmlns:a16="http://schemas.microsoft.com/office/drawing/2014/main" id="{6A8AF9A7-8C47-6DD3-62F7-651C11886E36}"/>
                </a:ext>
              </a:extLst>
            </p:cNvPr>
            <p:cNvSpPr/>
            <p:nvPr/>
          </p:nvSpPr>
          <p:spPr>
            <a:xfrm>
              <a:off x="31477580" y="3204097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21" name="Vapaamuotoinen: Muoto 2320">
              <a:extLst>
                <a:ext uri="{FF2B5EF4-FFF2-40B4-BE49-F238E27FC236}">
                  <a16:creationId xmlns:a16="http://schemas.microsoft.com/office/drawing/2014/main" id="{7A855496-1927-25DC-70E8-F5F1C150A120}"/>
                </a:ext>
              </a:extLst>
            </p:cNvPr>
            <p:cNvSpPr/>
            <p:nvPr/>
          </p:nvSpPr>
          <p:spPr>
            <a:xfrm>
              <a:off x="31477592" y="32079079"/>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322" name="Vapaamuotoinen: Muoto 2321">
              <a:extLst>
                <a:ext uri="{FF2B5EF4-FFF2-40B4-BE49-F238E27FC236}">
                  <a16:creationId xmlns:a16="http://schemas.microsoft.com/office/drawing/2014/main" id="{1DC4978A-DD3D-8102-E7BC-78195386A2EA}"/>
                </a:ext>
              </a:extLst>
            </p:cNvPr>
            <p:cNvSpPr/>
            <p:nvPr/>
          </p:nvSpPr>
          <p:spPr>
            <a:xfrm>
              <a:off x="31496642" y="31431384"/>
              <a:ext cx="19050" cy="133350"/>
            </a:xfrm>
            <a:custGeom>
              <a:avLst/>
              <a:gdLst>
                <a:gd name="connsiteX0" fmla="*/ 0 w 19050"/>
                <a:gd name="connsiteY0" fmla="*/ 0 h 133350"/>
                <a:gd name="connsiteX1" fmla="*/ 19050 w 19050"/>
                <a:gd name="connsiteY1" fmla="*/ 0 h 133350"/>
                <a:gd name="connsiteX2" fmla="*/ 19050 w 19050"/>
                <a:gd name="connsiteY2" fmla="*/ 133350 h 133350"/>
                <a:gd name="connsiteX3" fmla="*/ 0 w 19050"/>
                <a:gd name="connsiteY3" fmla="*/ 133350 h 133350"/>
              </a:gdLst>
              <a:ahLst/>
              <a:cxnLst>
                <a:cxn ang="0">
                  <a:pos x="connsiteX0" y="connsiteY0"/>
                </a:cxn>
                <a:cxn ang="0">
                  <a:pos x="connsiteX1" y="connsiteY1"/>
                </a:cxn>
                <a:cxn ang="0">
                  <a:pos x="connsiteX2" y="connsiteY2"/>
                </a:cxn>
                <a:cxn ang="0">
                  <a:pos x="connsiteX3" y="connsiteY3"/>
                </a:cxn>
              </a:cxnLst>
              <a:rect l="l" t="t" r="r" b="b"/>
              <a:pathLst>
                <a:path w="19050" h="133350">
                  <a:moveTo>
                    <a:pt x="0" y="0"/>
                  </a:moveTo>
                  <a:lnTo>
                    <a:pt x="19050" y="0"/>
                  </a:lnTo>
                  <a:lnTo>
                    <a:pt x="19050" y="133350"/>
                  </a:lnTo>
                  <a:lnTo>
                    <a:pt x="0" y="133350"/>
                  </a:lnTo>
                  <a:close/>
                </a:path>
              </a:pathLst>
            </a:custGeom>
            <a:grpFill/>
            <a:ln w="9525" cap="flat">
              <a:noFill/>
              <a:prstDash val="solid"/>
              <a:miter/>
            </a:ln>
          </p:spPr>
          <p:txBody>
            <a:bodyPr rtlCol="0" anchor="ctr"/>
            <a:lstStyle/>
            <a:p>
              <a:endParaRPr lang="fi-FI"/>
            </a:p>
          </p:txBody>
        </p:sp>
        <p:sp>
          <p:nvSpPr>
            <p:cNvPr id="2323" name="Vapaamuotoinen: Muoto 2322">
              <a:extLst>
                <a:ext uri="{FF2B5EF4-FFF2-40B4-BE49-F238E27FC236}">
                  <a16:creationId xmlns:a16="http://schemas.microsoft.com/office/drawing/2014/main" id="{5509A2DF-629A-7364-8823-AB143D5AF3B1}"/>
                </a:ext>
              </a:extLst>
            </p:cNvPr>
            <p:cNvSpPr/>
            <p:nvPr/>
          </p:nvSpPr>
          <p:spPr>
            <a:xfrm>
              <a:off x="31496642" y="3162188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24" name="Vapaamuotoinen: Muoto 2323">
              <a:extLst>
                <a:ext uri="{FF2B5EF4-FFF2-40B4-BE49-F238E27FC236}">
                  <a16:creationId xmlns:a16="http://schemas.microsoft.com/office/drawing/2014/main" id="{7A951020-EE95-58BF-74E3-F306170F102E}"/>
                </a:ext>
              </a:extLst>
            </p:cNvPr>
            <p:cNvSpPr/>
            <p:nvPr/>
          </p:nvSpPr>
          <p:spPr>
            <a:xfrm>
              <a:off x="31496642" y="3165998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25" name="Vapaamuotoinen: Muoto 2324">
              <a:extLst>
                <a:ext uri="{FF2B5EF4-FFF2-40B4-BE49-F238E27FC236}">
                  <a16:creationId xmlns:a16="http://schemas.microsoft.com/office/drawing/2014/main" id="{E91721C3-55A3-4B48-5051-FD661DD08320}"/>
                </a:ext>
              </a:extLst>
            </p:cNvPr>
            <p:cNvSpPr/>
            <p:nvPr/>
          </p:nvSpPr>
          <p:spPr>
            <a:xfrm>
              <a:off x="31496642" y="31717133"/>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326" name="Vapaamuotoinen: Muoto 2325">
              <a:extLst>
                <a:ext uri="{FF2B5EF4-FFF2-40B4-BE49-F238E27FC236}">
                  <a16:creationId xmlns:a16="http://schemas.microsoft.com/office/drawing/2014/main" id="{989D9F5E-5E26-047D-6B02-8E967E9F5CFC}"/>
                </a:ext>
              </a:extLst>
            </p:cNvPr>
            <p:cNvSpPr/>
            <p:nvPr/>
          </p:nvSpPr>
          <p:spPr>
            <a:xfrm>
              <a:off x="31496642" y="3177428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27" name="Vapaamuotoinen: Muoto 2326">
              <a:extLst>
                <a:ext uri="{FF2B5EF4-FFF2-40B4-BE49-F238E27FC236}">
                  <a16:creationId xmlns:a16="http://schemas.microsoft.com/office/drawing/2014/main" id="{341D7079-B22A-2545-8D99-463BE2AF6287}"/>
                </a:ext>
              </a:extLst>
            </p:cNvPr>
            <p:cNvSpPr/>
            <p:nvPr/>
          </p:nvSpPr>
          <p:spPr>
            <a:xfrm>
              <a:off x="31496642" y="3181238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28" name="Vapaamuotoinen: Muoto 2327">
              <a:extLst>
                <a:ext uri="{FF2B5EF4-FFF2-40B4-BE49-F238E27FC236}">
                  <a16:creationId xmlns:a16="http://schemas.microsoft.com/office/drawing/2014/main" id="{CFEEDF49-CA5C-A192-09C7-0F4A939B4B91}"/>
                </a:ext>
              </a:extLst>
            </p:cNvPr>
            <p:cNvSpPr/>
            <p:nvPr/>
          </p:nvSpPr>
          <p:spPr>
            <a:xfrm>
              <a:off x="31496642" y="3185048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29" name="Vapaamuotoinen: Muoto 2328">
              <a:extLst>
                <a:ext uri="{FF2B5EF4-FFF2-40B4-BE49-F238E27FC236}">
                  <a16:creationId xmlns:a16="http://schemas.microsoft.com/office/drawing/2014/main" id="{D3168F43-416A-0AC8-BBC4-452D760385CA}"/>
                </a:ext>
              </a:extLst>
            </p:cNvPr>
            <p:cNvSpPr/>
            <p:nvPr/>
          </p:nvSpPr>
          <p:spPr>
            <a:xfrm>
              <a:off x="31496642" y="3188858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30" name="Vapaamuotoinen: Muoto 2329">
              <a:extLst>
                <a:ext uri="{FF2B5EF4-FFF2-40B4-BE49-F238E27FC236}">
                  <a16:creationId xmlns:a16="http://schemas.microsoft.com/office/drawing/2014/main" id="{890C0644-B1CC-0C28-AA10-110EFB9F29B3}"/>
                </a:ext>
              </a:extLst>
            </p:cNvPr>
            <p:cNvSpPr/>
            <p:nvPr/>
          </p:nvSpPr>
          <p:spPr>
            <a:xfrm>
              <a:off x="31496642" y="3192668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31" name="Vapaamuotoinen: Muoto 2330">
              <a:extLst>
                <a:ext uri="{FF2B5EF4-FFF2-40B4-BE49-F238E27FC236}">
                  <a16:creationId xmlns:a16="http://schemas.microsoft.com/office/drawing/2014/main" id="{04133389-5CAE-A086-45DB-D8CAE15754BF}"/>
                </a:ext>
              </a:extLst>
            </p:cNvPr>
            <p:cNvSpPr/>
            <p:nvPr/>
          </p:nvSpPr>
          <p:spPr>
            <a:xfrm>
              <a:off x="31496642" y="3196478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32" name="Vapaamuotoinen: Muoto 2331">
              <a:extLst>
                <a:ext uri="{FF2B5EF4-FFF2-40B4-BE49-F238E27FC236}">
                  <a16:creationId xmlns:a16="http://schemas.microsoft.com/office/drawing/2014/main" id="{BE51C590-4AF1-E31B-789F-88B81F4541EB}"/>
                </a:ext>
              </a:extLst>
            </p:cNvPr>
            <p:cNvSpPr/>
            <p:nvPr/>
          </p:nvSpPr>
          <p:spPr>
            <a:xfrm>
              <a:off x="31496642" y="3200288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33" name="Vapaamuotoinen: Muoto 2332">
              <a:extLst>
                <a:ext uri="{FF2B5EF4-FFF2-40B4-BE49-F238E27FC236}">
                  <a16:creationId xmlns:a16="http://schemas.microsoft.com/office/drawing/2014/main" id="{267178B0-043F-CCDD-5214-429F42746313}"/>
                </a:ext>
              </a:extLst>
            </p:cNvPr>
            <p:cNvSpPr/>
            <p:nvPr/>
          </p:nvSpPr>
          <p:spPr>
            <a:xfrm>
              <a:off x="31496624" y="32040984"/>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334" name="Vapaamuotoinen: Muoto 2333">
              <a:extLst>
                <a:ext uri="{FF2B5EF4-FFF2-40B4-BE49-F238E27FC236}">
                  <a16:creationId xmlns:a16="http://schemas.microsoft.com/office/drawing/2014/main" id="{03D91F7A-5559-386B-0983-76B28E81AF48}"/>
                </a:ext>
              </a:extLst>
            </p:cNvPr>
            <p:cNvSpPr/>
            <p:nvPr/>
          </p:nvSpPr>
          <p:spPr>
            <a:xfrm>
              <a:off x="31496662" y="3211718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35" name="Vapaamuotoinen: Muoto 2334">
              <a:extLst>
                <a:ext uri="{FF2B5EF4-FFF2-40B4-BE49-F238E27FC236}">
                  <a16:creationId xmlns:a16="http://schemas.microsoft.com/office/drawing/2014/main" id="{BE405C9E-62D6-F4F8-94AC-0D4A1CFF9955}"/>
                </a:ext>
              </a:extLst>
            </p:cNvPr>
            <p:cNvSpPr/>
            <p:nvPr/>
          </p:nvSpPr>
          <p:spPr>
            <a:xfrm>
              <a:off x="31515712" y="3143139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36" name="Vapaamuotoinen: Muoto 2335">
              <a:extLst>
                <a:ext uri="{FF2B5EF4-FFF2-40B4-BE49-F238E27FC236}">
                  <a16:creationId xmlns:a16="http://schemas.microsoft.com/office/drawing/2014/main" id="{0F77E9CC-B9B7-0966-BEFB-1FF44EC8B639}"/>
                </a:ext>
              </a:extLst>
            </p:cNvPr>
            <p:cNvSpPr/>
            <p:nvPr/>
          </p:nvSpPr>
          <p:spPr>
            <a:xfrm>
              <a:off x="31515712" y="3154569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37" name="Vapaamuotoinen: Muoto 2336">
              <a:extLst>
                <a:ext uri="{FF2B5EF4-FFF2-40B4-BE49-F238E27FC236}">
                  <a16:creationId xmlns:a16="http://schemas.microsoft.com/office/drawing/2014/main" id="{CEB58BF6-902F-5B32-9213-255439204954}"/>
                </a:ext>
              </a:extLst>
            </p:cNvPr>
            <p:cNvSpPr/>
            <p:nvPr/>
          </p:nvSpPr>
          <p:spPr>
            <a:xfrm>
              <a:off x="31515712" y="31602839"/>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338" name="Vapaamuotoinen: Muoto 2337">
              <a:extLst>
                <a:ext uri="{FF2B5EF4-FFF2-40B4-BE49-F238E27FC236}">
                  <a16:creationId xmlns:a16="http://schemas.microsoft.com/office/drawing/2014/main" id="{48A82173-0254-7105-E16A-D0833FE51BD1}"/>
                </a:ext>
              </a:extLst>
            </p:cNvPr>
            <p:cNvSpPr/>
            <p:nvPr/>
          </p:nvSpPr>
          <p:spPr>
            <a:xfrm>
              <a:off x="31515712" y="3171714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39" name="Vapaamuotoinen: Muoto 2338">
              <a:extLst>
                <a:ext uri="{FF2B5EF4-FFF2-40B4-BE49-F238E27FC236}">
                  <a16:creationId xmlns:a16="http://schemas.microsoft.com/office/drawing/2014/main" id="{AD385852-FA50-D513-0185-9B6DC9060CE9}"/>
                </a:ext>
              </a:extLst>
            </p:cNvPr>
            <p:cNvSpPr/>
            <p:nvPr/>
          </p:nvSpPr>
          <p:spPr>
            <a:xfrm>
              <a:off x="31515712" y="31755240"/>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2340" name="Vapaamuotoinen: Muoto 2339">
              <a:extLst>
                <a:ext uri="{FF2B5EF4-FFF2-40B4-BE49-F238E27FC236}">
                  <a16:creationId xmlns:a16="http://schemas.microsoft.com/office/drawing/2014/main" id="{D54FA98C-4518-9CE7-6360-AD090744B6D4}"/>
                </a:ext>
              </a:extLst>
            </p:cNvPr>
            <p:cNvSpPr/>
            <p:nvPr/>
          </p:nvSpPr>
          <p:spPr>
            <a:xfrm>
              <a:off x="31515712" y="31850490"/>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341" name="Vapaamuotoinen: Muoto 2340">
              <a:extLst>
                <a:ext uri="{FF2B5EF4-FFF2-40B4-BE49-F238E27FC236}">
                  <a16:creationId xmlns:a16="http://schemas.microsoft.com/office/drawing/2014/main" id="{7D5F3BC2-77C0-57D5-4FFF-A70AEBFAAB4D}"/>
                </a:ext>
              </a:extLst>
            </p:cNvPr>
            <p:cNvSpPr/>
            <p:nvPr/>
          </p:nvSpPr>
          <p:spPr>
            <a:xfrm>
              <a:off x="31515712" y="3196479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42" name="Vapaamuotoinen: Muoto 2341">
              <a:extLst>
                <a:ext uri="{FF2B5EF4-FFF2-40B4-BE49-F238E27FC236}">
                  <a16:creationId xmlns:a16="http://schemas.microsoft.com/office/drawing/2014/main" id="{30C1588C-8BF7-4C80-232A-41840936132C}"/>
                </a:ext>
              </a:extLst>
            </p:cNvPr>
            <p:cNvSpPr/>
            <p:nvPr/>
          </p:nvSpPr>
          <p:spPr>
            <a:xfrm>
              <a:off x="31515702" y="3204099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43" name="Vapaamuotoinen: Muoto 2342">
              <a:extLst>
                <a:ext uri="{FF2B5EF4-FFF2-40B4-BE49-F238E27FC236}">
                  <a16:creationId xmlns:a16="http://schemas.microsoft.com/office/drawing/2014/main" id="{BE03DBBE-8CA4-82AD-5949-CFA2225FE654}"/>
                </a:ext>
              </a:extLst>
            </p:cNvPr>
            <p:cNvSpPr/>
            <p:nvPr/>
          </p:nvSpPr>
          <p:spPr>
            <a:xfrm>
              <a:off x="31515729" y="3211719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44" name="Vapaamuotoinen: Muoto 2343">
              <a:extLst>
                <a:ext uri="{FF2B5EF4-FFF2-40B4-BE49-F238E27FC236}">
                  <a16:creationId xmlns:a16="http://schemas.microsoft.com/office/drawing/2014/main" id="{825C1413-D92A-61E5-5279-727065A4BE93}"/>
                </a:ext>
              </a:extLst>
            </p:cNvPr>
            <p:cNvSpPr/>
            <p:nvPr/>
          </p:nvSpPr>
          <p:spPr>
            <a:xfrm>
              <a:off x="31534778" y="3143139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45" name="Vapaamuotoinen: Muoto 2344">
              <a:extLst>
                <a:ext uri="{FF2B5EF4-FFF2-40B4-BE49-F238E27FC236}">
                  <a16:creationId xmlns:a16="http://schemas.microsoft.com/office/drawing/2014/main" id="{014F137D-4E28-F3F8-340E-603B2BFAE659}"/>
                </a:ext>
              </a:extLst>
            </p:cNvPr>
            <p:cNvSpPr/>
            <p:nvPr/>
          </p:nvSpPr>
          <p:spPr>
            <a:xfrm>
              <a:off x="31534778" y="31469496"/>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346" name="Vapaamuotoinen: Muoto 2345">
              <a:extLst>
                <a:ext uri="{FF2B5EF4-FFF2-40B4-BE49-F238E27FC236}">
                  <a16:creationId xmlns:a16="http://schemas.microsoft.com/office/drawing/2014/main" id="{4DAD29EA-B528-E650-34E4-6DA323937B10}"/>
                </a:ext>
              </a:extLst>
            </p:cNvPr>
            <p:cNvSpPr/>
            <p:nvPr/>
          </p:nvSpPr>
          <p:spPr>
            <a:xfrm>
              <a:off x="31534778" y="3154569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47" name="Vapaamuotoinen: Muoto 2346">
              <a:extLst>
                <a:ext uri="{FF2B5EF4-FFF2-40B4-BE49-F238E27FC236}">
                  <a16:creationId xmlns:a16="http://schemas.microsoft.com/office/drawing/2014/main" id="{451779A7-A7E7-2455-D143-9EA7F47A3BA9}"/>
                </a:ext>
              </a:extLst>
            </p:cNvPr>
            <p:cNvSpPr/>
            <p:nvPr/>
          </p:nvSpPr>
          <p:spPr>
            <a:xfrm>
              <a:off x="31534778" y="31583796"/>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2348" name="Vapaamuotoinen: Muoto 2347">
              <a:extLst>
                <a:ext uri="{FF2B5EF4-FFF2-40B4-BE49-F238E27FC236}">
                  <a16:creationId xmlns:a16="http://schemas.microsoft.com/office/drawing/2014/main" id="{F3573831-E8C5-4BB3-9DB3-A5D9873FAF90}"/>
                </a:ext>
              </a:extLst>
            </p:cNvPr>
            <p:cNvSpPr/>
            <p:nvPr/>
          </p:nvSpPr>
          <p:spPr>
            <a:xfrm>
              <a:off x="31534778" y="31679047"/>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349" name="Vapaamuotoinen: Muoto 2348">
              <a:extLst>
                <a:ext uri="{FF2B5EF4-FFF2-40B4-BE49-F238E27FC236}">
                  <a16:creationId xmlns:a16="http://schemas.microsoft.com/office/drawing/2014/main" id="{99ACCD61-6774-161D-F5DA-A2E7609FD5D4}"/>
                </a:ext>
              </a:extLst>
            </p:cNvPr>
            <p:cNvSpPr/>
            <p:nvPr/>
          </p:nvSpPr>
          <p:spPr>
            <a:xfrm>
              <a:off x="31534778" y="31793347"/>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350" name="Vapaamuotoinen: Muoto 2349">
              <a:extLst>
                <a:ext uri="{FF2B5EF4-FFF2-40B4-BE49-F238E27FC236}">
                  <a16:creationId xmlns:a16="http://schemas.microsoft.com/office/drawing/2014/main" id="{516781B9-F017-6D16-2687-64D2703B7076}"/>
                </a:ext>
              </a:extLst>
            </p:cNvPr>
            <p:cNvSpPr/>
            <p:nvPr/>
          </p:nvSpPr>
          <p:spPr>
            <a:xfrm>
              <a:off x="31534778" y="3186954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51" name="Vapaamuotoinen: Muoto 2350">
              <a:extLst>
                <a:ext uri="{FF2B5EF4-FFF2-40B4-BE49-F238E27FC236}">
                  <a16:creationId xmlns:a16="http://schemas.microsoft.com/office/drawing/2014/main" id="{31BC6AD0-86E7-E19C-F4AB-BC26967F82FB}"/>
                </a:ext>
              </a:extLst>
            </p:cNvPr>
            <p:cNvSpPr/>
            <p:nvPr/>
          </p:nvSpPr>
          <p:spPr>
            <a:xfrm>
              <a:off x="31534778" y="31907647"/>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352" name="Vapaamuotoinen: Muoto 2351">
              <a:extLst>
                <a:ext uri="{FF2B5EF4-FFF2-40B4-BE49-F238E27FC236}">
                  <a16:creationId xmlns:a16="http://schemas.microsoft.com/office/drawing/2014/main" id="{CB4EC329-0FB8-FF76-FD90-1A8794454DEE}"/>
                </a:ext>
              </a:extLst>
            </p:cNvPr>
            <p:cNvSpPr/>
            <p:nvPr/>
          </p:nvSpPr>
          <p:spPr>
            <a:xfrm>
              <a:off x="31534748" y="31964798"/>
              <a:ext cx="19050" cy="95250"/>
            </a:xfrm>
            <a:custGeom>
              <a:avLst/>
              <a:gdLst>
                <a:gd name="connsiteX0" fmla="*/ 0 w 19050"/>
                <a:gd name="connsiteY0" fmla="*/ 0 h 95250"/>
                <a:gd name="connsiteX1" fmla="*/ 19050 w 19050"/>
                <a:gd name="connsiteY1" fmla="*/ 0 h 95250"/>
                <a:gd name="connsiteX2" fmla="*/ 19050 w 19050"/>
                <a:gd name="connsiteY2" fmla="*/ 95250 h 95250"/>
                <a:gd name="connsiteX3" fmla="*/ 0 w 19050"/>
                <a:gd name="connsiteY3" fmla="*/ 95250 h 95250"/>
              </a:gdLst>
              <a:ahLst/>
              <a:cxnLst>
                <a:cxn ang="0">
                  <a:pos x="connsiteX0" y="connsiteY0"/>
                </a:cxn>
                <a:cxn ang="0">
                  <a:pos x="connsiteX1" y="connsiteY1"/>
                </a:cxn>
                <a:cxn ang="0">
                  <a:pos x="connsiteX2" y="connsiteY2"/>
                </a:cxn>
                <a:cxn ang="0">
                  <a:pos x="connsiteX3" y="connsiteY3"/>
                </a:cxn>
              </a:cxnLst>
              <a:rect l="l" t="t" r="r" b="b"/>
              <a:pathLst>
                <a:path w="19050" h="95250">
                  <a:moveTo>
                    <a:pt x="0" y="0"/>
                  </a:moveTo>
                  <a:lnTo>
                    <a:pt x="19050" y="0"/>
                  </a:lnTo>
                  <a:lnTo>
                    <a:pt x="19050" y="95250"/>
                  </a:lnTo>
                  <a:lnTo>
                    <a:pt x="0" y="95250"/>
                  </a:lnTo>
                  <a:close/>
                </a:path>
              </a:pathLst>
            </a:custGeom>
            <a:grpFill/>
            <a:ln w="9525" cap="flat">
              <a:noFill/>
              <a:prstDash val="solid"/>
              <a:miter/>
            </a:ln>
          </p:spPr>
          <p:txBody>
            <a:bodyPr rtlCol="0" anchor="ctr"/>
            <a:lstStyle/>
            <a:p>
              <a:endParaRPr lang="fi-FI"/>
            </a:p>
          </p:txBody>
        </p:sp>
        <p:sp>
          <p:nvSpPr>
            <p:cNvPr id="2353" name="Vapaamuotoinen: Muoto 2352">
              <a:extLst>
                <a:ext uri="{FF2B5EF4-FFF2-40B4-BE49-F238E27FC236}">
                  <a16:creationId xmlns:a16="http://schemas.microsoft.com/office/drawing/2014/main" id="{839FE7E0-C3A8-2B6E-E010-47B1572AB494}"/>
                </a:ext>
              </a:extLst>
            </p:cNvPr>
            <p:cNvSpPr/>
            <p:nvPr/>
          </p:nvSpPr>
          <p:spPr>
            <a:xfrm>
              <a:off x="31534883" y="32079097"/>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354" name="Vapaamuotoinen: Muoto 2353">
              <a:extLst>
                <a:ext uri="{FF2B5EF4-FFF2-40B4-BE49-F238E27FC236}">
                  <a16:creationId xmlns:a16="http://schemas.microsoft.com/office/drawing/2014/main" id="{9D2C4B6F-5025-36B6-AF9F-1DAE1584DE7D}"/>
                </a:ext>
              </a:extLst>
            </p:cNvPr>
            <p:cNvSpPr/>
            <p:nvPr/>
          </p:nvSpPr>
          <p:spPr>
            <a:xfrm>
              <a:off x="31553933" y="3143140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55" name="Vapaamuotoinen: Muoto 2354">
              <a:extLst>
                <a:ext uri="{FF2B5EF4-FFF2-40B4-BE49-F238E27FC236}">
                  <a16:creationId xmlns:a16="http://schemas.microsoft.com/office/drawing/2014/main" id="{37B34417-B0F2-D3A5-C534-87231AE0DD14}"/>
                </a:ext>
              </a:extLst>
            </p:cNvPr>
            <p:cNvSpPr/>
            <p:nvPr/>
          </p:nvSpPr>
          <p:spPr>
            <a:xfrm>
              <a:off x="31553933" y="31469501"/>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356" name="Vapaamuotoinen: Muoto 2355">
              <a:extLst>
                <a:ext uri="{FF2B5EF4-FFF2-40B4-BE49-F238E27FC236}">
                  <a16:creationId xmlns:a16="http://schemas.microsoft.com/office/drawing/2014/main" id="{9E998F10-FF1C-CF54-DE62-38E52AEE9CFE}"/>
                </a:ext>
              </a:extLst>
            </p:cNvPr>
            <p:cNvSpPr/>
            <p:nvPr/>
          </p:nvSpPr>
          <p:spPr>
            <a:xfrm>
              <a:off x="31553933" y="3154570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57" name="Vapaamuotoinen: Muoto 2356">
              <a:extLst>
                <a:ext uri="{FF2B5EF4-FFF2-40B4-BE49-F238E27FC236}">
                  <a16:creationId xmlns:a16="http://schemas.microsoft.com/office/drawing/2014/main" id="{7FBD5A2A-DA98-ABA3-2E91-FF59E885B976}"/>
                </a:ext>
              </a:extLst>
            </p:cNvPr>
            <p:cNvSpPr/>
            <p:nvPr/>
          </p:nvSpPr>
          <p:spPr>
            <a:xfrm>
              <a:off x="31553933" y="3160285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58" name="Vapaamuotoinen: Muoto 2357">
              <a:extLst>
                <a:ext uri="{FF2B5EF4-FFF2-40B4-BE49-F238E27FC236}">
                  <a16:creationId xmlns:a16="http://schemas.microsoft.com/office/drawing/2014/main" id="{F38281B4-4B08-753A-FD30-87607B6ABCE9}"/>
                </a:ext>
              </a:extLst>
            </p:cNvPr>
            <p:cNvSpPr/>
            <p:nvPr/>
          </p:nvSpPr>
          <p:spPr>
            <a:xfrm>
              <a:off x="31553933" y="31640951"/>
              <a:ext cx="19050" cy="95250"/>
            </a:xfrm>
            <a:custGeom>
              <a:avLst/>
              <a:gdLst>
                <a:gd name="connsiteX0" fmla="*/ 0 w 19050"/>
                <a:gd name="connsiteY0" fmla="*/ 0 h 95250"/>
                <a:gd name="connsiteX1" fmla="*/ 19050 w 19050"/>
                <a:gd name="connsiteY1" fmla="*/ 0 h 95250"/>
                <a:gd name="connsiteX2" fmla="*/ 19050 w 19050"/>
                <a:gd name="connsiteY2" fmla="*/ 95250 h 95250"/>
                <a:gd name="connsiteX3" fmla="*/ 0 w 19050"/>
                <a:gd name="connsiteY3" fmla="*/ 95250 h 95250"/>
              </a:gdLst>
              <a:ahLst/>
              <a:cxnLst>
                <a:cxn ang="0">
                  <a:pos x="connsiteX0" y="connsiteY0"/>
                </a:cxn>
                <a:cxn ang="0">
                  <a:pos x="connsiteX1" y="connsiteY1"/>
                </a:cxn>
                <a:cxn ang="0">
                  <a:pos x="connsiteX2" y="connsiteY2"/>
                </a:cxn>
                <a:cxn ang="0">
                  <a:pos x="connsiteX3" y="connsiteY3"/>
                </a:cxn>
              </a:cxnLst>
              <a:rect l="l" t="t" r="r" b="b"/>
              <a:pathLst>
                <a:path w="19050" h="95250">
                  <a:moveTo>
                    <a:pt x="0" y="0"/>
                  </a:moveTo>
                  <a:lnTo>
                    <a:pt x="19050" y="0"/>
                  </a:lnTo>
                  <a:lnTo>
                    <a:pt x="19050" y="95250"/>
                  </a:lnTo>
                  <a:lnTo>
                    <a:pt x="0" y="95250"/>
                  </a:lnTo>
                  <a:close/>
                </a:path>
              </a:pathLst>
            </a:custGeom>
            <a:grpFill/>
            <a:ln w="9525" cap="flat">
              <a:noFill/>
              <a:prstDash val="solid"/>
              <a:miter/>
            </a:ln>
          </p:spPr>
          <p:txBody>
            <a:bodyPr rtlCol="0" anchor="ctr"/>
            <a:lstStyle/>
            <a:p>
              <a:endParaRPr lang="fi-FI"/>
            </a:p>
          </p:txBody>
        </p:sp>
        <p:sp>
          <p:nvSpPr>
            <p:cNvPr id="2359" name="Vapaamuotoinen: Muoto 2358">
              <a:extLst>
                <a:ext uri="{FF2B5EF4-FFF2-40B4-BE49-F238E27FC236}">
                  <a16:creationId xmlns:a16="http://schemas.microsoft.com/office/drawing/2014/main" id="{FEC13CE9-1F02-DE37-63FF-E179C64C4F83}"/>
                </a:ext>
              </a:extLst>
            </p:cNvPr>
            <p:cNvSpPr/>
            <p:nvPr/>
          </p:nvSpPr>
          <p:spPr>
            <a:xfrm>
              <a:off x="31553933" y="3175525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60" name="Vapaamuotoinen: Muoto 2359">
              <a:extLst>
                <a:ext uri="{FF2B5EF4-FFF2-40B4-BE49-F238E27FC236}">
                  <a16:creationId xmlns:a16="http://schemas.microsoft.com/office/drawing/2014/main" id="{73A06D04-441B-71C5-EC93-77DCA9E35444}"/>
                </a:ext>
              </a:extLst>
            </p:cNvPr>
            <p:cNvSpPr/>
            <p:nvPr/>
          </p:nvSpPr>
          <p:spPr>
            <a:xfrm>
              <a:off x="31553933" y="3179335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61" name="Vapaamuotoinen: Muoto 2360">
              <a:extLst>
                <a:ext uri="{FF2B5EF4-FFF2-40B4-BE49-F238E27FC236}">
                  <a16:creationId xmlns:a16="http://schemas.microsoft.com/office/drawing/2014/main" id="{CBC5AE2D-FBB9-8694-7C3D-AB7B8409E689}"/>
                </a:ext>
              </a:extLst>
            </p:cNvPr>
            <p:cNvSpPr/>
            <p:nvPr/>
          </p:nvSpPr>
          <p:spPr>
            <a:xfrm>
              <a:off x="31553817" y="3185050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362" name="Vapaamuotoinen: Muoto 2361">
              <a:extLst>
                <a:ext uri="{FF2B5EF4-FFF2-40B4-BE49-F238E27FC236}">
                  <a16:creationId xmlns:a16="http://schemas.microsoft.com/office/drawing/2014/main" id="{BB8B3438-F186-22F4-A387-AD2FDABE353A}"/>
                </a:ext>
              </a:extLst>
            </p:cNvPr>
            <p:cNvSpPr/>
            <p:nvPr/>
          </p:nvSpPr>
          <p:spPr>
            <a:xfrm>
              <a:off x="31553964" y="31926701"/>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363" name="Vapaamuotoinen: Muoto 2362">
              <a:extLst>
                <a:ext uri="{FF2B5EF4-FFF2-40B4-BE49-F238E27FC236}">
                  <a16:creationId xmlns:a16="http://schemas.microsoft.com/office/drawing/2014/main" id="{9534693C-0E26-F830-5105-FCA99CB582A9}"/>
                </a:ext>
              </a:extLst>
            </p:cNvPr>
            <p:cNvSpPr/>
            <p:nvPr/>
          </p:nvSpPr>
          <p:spPr>
            <a:xfrm>
              <a:off x="31554055" y="3206005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64" name="Vapaamuotoinen: Muoto 2363">
              <a:extLst>
                <a:ext uri="{FF2B5EF4-FFF2-40B4-BE49-F238E27FC236}">
                  <a16:creationId xmlns:a16="http://schemas.microsoft.com/office/drawing/2014/main" id="{6FD92D1A-F94D-E713-10BD-752F8BF27709}"/>
                </a:ext>
              </a:extLst>
            </p:cNvPr>
            <p:cNvSpPr/>
            <p:nvPr/>
          </p:nvSpPr>
          <p:spPr>
            <a:xfrm>
              <a:off x="31554014" y="32098146"/>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365" name="Vapaamuotoinen: Muoto 2364">
              <a:extLst>
                <a:ext uri="{FF2B5EF4-FFF2-40B4-BE49-F238E27FC236}">
                  <a16:creationId xmlns:a16="http://schemas.microsoft.com/office/drawing/2014/main" id="{B28EE0FE-B175-6E7C-844A-8D419E78DA58}"/>
                </a:ext>
              </a:extLst>
            </p:cNvPr>
            <p:cNvSpPr/>
            <p:nvPr/>
          </p:nvSpPr>
          <p:spPr>
            <a:xfrm>
              <a:off x="31573065" y="3143140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66" name="Vapaamuotoinen: Muoto 2365">
              <a:extLst>
                <a:ext uri="{FF2B5EF4-FFF2-40B4-BE49-F238E27FC236}">
                  <a16:creationId xmlns:a16="http://schemas.microsoft.com/office/drawing/2014/main" id="{3D8BE1B3-3EC5-0015-2403-0A6240EE846C}"/>
                </a:ext>
              </a:extLst>
            </p:cNvPr>
            <p:cNvSpPr/>
            <p:nvPr/>
          </p:nvSpPr>
          <p:spPr>
            <a:xfrm>
              <a:off x="31573065" y="31469501"/>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367" name="Vapaamuotoinen: Muoto 2366">
              <a:extLst>
                <a:ext uri="{FF2B5EF4-FFF2-40B4-BE49-F238E27FC236}">
                  <a16:creationId xmlns:a16="http://schemas.microsoft.com/office/drawing/2014/main" id="{F40B4CE1-F80B-EE0D-1224-C526CD38108D}"/>
                </a:ext>
              </a:extLst>
            </p:cNvPr>
            <p:cNvSpPr/>
            <p:nvPr/>
          </p:nvSpPr>
          <p:spPr>
            <a:xfrm>
              <a:off x="31573065" y="3154570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68" name="Vapaamuotoinen: Muoto 2367">
              <a:extLst>
                <a:ext uri="{FF2B5EF4-FFF2-40B4-BE49-F238E27FC236}">
                  <a16:creationId xmlns:a16="http://schemas.microsoft.com/office/drawing/2014/main" id="{D9ACB7C3-E8C8-05B9-695A-11D4121C6DDF}"/>
                </a:ext>
              </a:extLst>
            </p:cNvPr>
            <p:cNvSpPr/>
            <p:nvPr/>
          </p:nvSpPr>
          <p:spPr>
            <a:xfrm>
              <a:off x="31573065" y="3158380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69" name="Vapaamuotoinen: Muoto 2368">
              <a:extLst>
                <a:ext uri="{FF2B5EF4-FFF2-40B4-BE49-F238E27FC236}">
                  <a16:creationId xmlns:a16="http://schemas.microsoft.com/office/drawing/2014/main" id="{CE43CD0C-0EAC-7EFC-C86E-B4CC6AA821B1}"/>
                </a:ext>
              </a:extLst>
            </p:cNvPr>
            <p:cNvSpPr/>
            <p:nvPr/>
          </p:nvSpPr>
          <p:spPr>
            <a:xfrm>
              <a:off x="31573065" y="31621902"/>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370" name="Vapaamuotoinen: Muoto 2369">
              <a:extLst>
                <a:ext uri="{FF2B5EF4-FFF2-40B4-BE49-F238E27FC236}">
                  <a16:creationId xmlns:a16="http://schemas.microsoft.com/office/drawing/2014/main" id="{21EB4DDB-ED0A-D318-6020-04C06DC2235B}"/>
                </a:ext>
              </a:extLst>
            </p:cNvPr>
            <p:cNvSpPr/>
            <p:nvPr/>
          </p:nvSpPr>
          <p:spPr>
            <a:xfrm>
              <a:off x="31573065" y="31698102"/>
              <a:ext cx="19050" cy="95250"/>
            </a:xfrm>
            <a:custGeom>
              <a:avLst/>
              <a:gdLst>
                <a:gd name="connsiteX0" fmla="*/ 0 w 19050"/>
                <a:gd name="connsiteY0" fmla="*/ 0 h 95250"/>
                <a:gd name="connsiteX1" fmla="*/ 19050 w 19050"/>
                <a:gd name="connsiteY1" fmla="*/ 0 h 95250"/>
                <a:gd name="connsiteX2" fmla="*/ 19050 w 19050"/>
                <a:gd name="connsiteY2" fmla="*/ 95250 h 95250"/>
                <a:gd name="connsiteX3" fmla="*/ 0 w 19050"/>
                <a:gd name="connsiteY3" fmla="*/ 95250 h 95250"/>
              </a:gdLst>
              <a:ahLst/>
              <a:cxnLst>
                <a:cxn ang="0">
                  <a:pos x="connsiteX0" y="connsiteY0"/>
                </a:cxn>
                <a:cxn ang="0">
                  <a:pos x="connsiteX1" y="connsiteY1"/>
                </a:cxn>
                <a:cxn ang="0">
                  <a:pos x="connsiteX2" y="connsiteY2"/>
                </a:cxn>
                <a:cxn ang="0">
                  <a:pos x="connsiteX3" y="connsiteY3"/>
                </a:cxn>
              </a:cxnLst>
              <a:rect l="l" t="t" r="r" b="b"/>
              <a:pathLst>
                <a:path w="19050" h="95250">
                  <a:moveTo>
                    <a:pt x="0" y="0"/>
                  </a:moveTo>
                  <a:lnTo>
                    <a:pt x="19050" y="0"/>
                  </a:lnTo>
                  <a:lnTo>
                    <a:pt x="19050" y="95250"/>
                  </a:lnTo>
                  <a:lnTo>
                    <a:pt x="0" y="95250"/>
                  </a:lnTo>
                  <a:close/>
                </a:path>
              </a:pathLst>
            </a:custGeom>
            <a:grpFill/>
            <a:ln w="9525" cap="flat">
              <a:noFill/>
              <a:prstDash val="solid"/>
              <a:miter/>
            </a:ln>
          </p:spPr>
          <p:txBody>
            <a:bodyPr rtlCol="0" anchor="ctr"/>
            <a:lstStyle/>
            <a:p>
              <a:endParaRPr lang="fi-FI"/>
            </a:p>
          </p:txBody>
        </p:sp>
        <p:sp>
          <p:nvSpPr>
            <p:cNvPr id="2371" name="Vapaamuotoinen: Muoto 2370">
              <a:extLst>
                <a:ext uri="{FF2B5EF4-FFF2-40B4-BE49-F238E27FC236}">
                  <a16:creationId xmlns:a16="http://schemas.microsoft.com/office/drawing/2014/main" id="{84BC8098-D50F-C06F-E593-8C688DF26935}"/>
                </a:ext>
              </a:extLst>
            </p:cNvPr>
            <p:cNvSpPr/>
            <p:nvPr/>
          </p:nvSpPr>
          <p:spPr>
            <a:xfrm>
              <a:off x="31573065" y="3183145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72" name="Vapaamuotoinen: Muoto 2371">
              <a:extLst>
                <a:ext uri="{FF2B5EF4-FFF2-40B4-BE49-F238E27FC236}">
                  <a16:creationId xmlns:a16="http://schemas.microsoft.com/office/drawing/2014/main" id="{7A329E2E-F881-2821-163B-9734F145A113}"/>
                </a:ext>
              </a:extLst>
            </p:cNvPr>
            <p:cNvSpPr/>
            <p:nvPr/>
          </p:nvSpPr>
          <p:spPr>
            <a:xfrm>
              <a:off x="31573065" y="3186955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73" name="Vapaamuotoinen: Muoto 2372">
              <a:extLst>
                <a:ext uri="{FF2B5EF4-FFF2-40B4-BE49-F238E27FC236}">
                  <a16:creationId xmlns:a16="http://schemas.microsoft.com/office/drawing/2014/main" id="{43535844-C2F1-B6E6-7645-1F4308D244A5}"/>
                </a:ext>
              </a:extLst>
            </p:cNvPr>
            <p:cNvSpPr/>
            <p:nvPr/>
          </p:nvSpPr>
          <p:spPr>
            <a:xfrm>
              <a:off x="31573037" y="31945753"/>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374" name="Vapaamuotoinen: Muoto 2373">
              <a:extLst>
                <a:ext uri="{FF2B5EF4-FFF2-40B4-BE49-F238E27FC236}">
                  <a16:creationId xmlns:a16="http://schemas.microsoft.com/office/drawing/2014/main" id="{2E981B6E-937C-E8BD-F141-A48162B926D4}"/>
                </a:ext>
              </a:extLst>
            </p:cNvPr>
            <p:cNvSpPr/>
            <p:nvPr/>
          </p:nvSpPr>
          <p:spPr>
            <a:xfrm>
              <a:off x="31573042" y="32079102"/>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375" name="Vapaamuotoinen: Muoto 2374">
              <a:extLst>
                <a:ext uri="{FF2B5EF4-FFF2-40B4-BE49-F238E27FC236}">
                  <a16:creationId xmlns:a16="http://schemas.microsoft.com/office/drawing/2014/main" id="{D487C910-D672-8408-7F7E-0F8E44A1C968}"/>
                </a:ext>
              </a:extLst>
            </p:cNvPr>
            <p:cNvSpPr/>
            <p:nvPr/>
          </p:nvSpPr>
          <p:spPr>
            <a:xfrm>
              <a:off x="31592092" y="3143140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76" name="Vapaamuotoinen: Muoto 2375">
              <a:extLst>
                <a:ext uri="{FF2B5EF4-FFF2-40B4-BE49-F238E27FC236}">
                  <a16:creationId xmlns:a16="http://schemas.microsoft.com/office/drawing/2014/main" id="{DBF975FA-04AD-9943-C2FB-DCA50C1CDAB2}"/>
                </a:ext>
              </a:extLst>
            </p:cNvPr>
            <p:cNvSpPr/>
            <p:nvPr/>
          </p:nvSpPr>
          <p:spPr>
            <a:xfrm>
              <a:off x="31592092" y="3154570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77" name="Vapaamuotoinen: Muoto 2376">
              <a:extLst>
                <a:ext uri="{FF2B5EF4-FFF2-40B4-BE49-F238E27FC236}">
                  <a16:creationId xmlns:a16="http://schemas.microsoft.com/office/drawing/2014/main" id="{15CB6BCD-4230-0BBE-97E7-814833E496F2}"/>
                </a:ext>
              </a:extLst>
            </p:cNvPr>
            <p:cNvSpPr/>
            <p:nvPr/>
          </p:nvSpPr>
          <p:spPr>
            <a:xfrm>
              <a:off x="31592092" y="31583804"/>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378" name="Vapaamuotoinen: Muoto 2377">
              <a:extLst>
                <a:ext uri="{FF2B5EF4-FFF2-40B4-BE49-F238E27FC236}">
                  <a16:creationId xmlns:a16="http://schemas.microsoft.com/office/drawing/2014/main" id="{845C7C57-6F03-3DDA-D4BC-6775C958BC2D}"/>
                </a:ext>
              </a:extLst>
            </p:cNvPr>
            <p:cNvSpPr/>
            <p:nvPr/>
          </p:nvSpPr>
          <p:spPr>
            <a:xfrm>
              <a:off x="31592092" y="3164095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79" name="Vapaamuotoinen: Muoto 2378">
              <a:extLst>
                <a:ext uri="{FF2B5EF4-FFF2-40B4-BE49-F238E27FC236}">
                  <a16:creationId xmlns:a16="http://schemas.microsoft.com/office/drawing/2014/main" id="{E6628F5C-B966-62EF-91BB-4BB0F36E0A6E}"/>
                </a:ext>
              </a:extLst>
            </p:cNvPr>
            <p:cNvSpPr/>
            <p:nvPr/>
          </p:nvSpPr>
          <p:spPr>
            <a:xfrm>
              <a:off x="31592092" y="3171715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80" name="Vapaamuotoinen: Muoto 2379">
              <a:extLst>
                <a:ext uri="{FF2B5EF4-FFF2-40B4-BE49-F238E27FC236}">
                  <a16:creationId xmlns:a16="http://schemas.microsoft.com/office/drawing/2014/main" id="{CD0E8706-ADB1-B124-A191-FA0A5D3B3B8D}"/>
                </a:ext>
              </a:extLst>
            </p:cNvPr>
            <p:cNvSpPr/>
            <p:nvPr/>
          </p:nvSpPr>
          <p:spPr>
            <a:xfrm>
              <a:off x="31592092" y="3186955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81" name="Vapaamuotoinen: Muoto 2380">
              <a:extLst>
                <a:ext uri="{FF2B5EF4-FFF2-40B4-BE49-F238E27FC236}">
                  <a16:creationId xmlns:a16="http://schemas.microsoft.com/office/drawing/2014/main" id="{20F370AD-545E-7D03-7D15-E19F197AD7C5}"/>
                </a:ext>
              </a:extLst>
            </p:cNvPr>
            <p:cNvSpPr/>
            <p:nvPr/>
          </p:nvSpPr>
          <p:spPr>
            <a:xfrm>
              <a:off x="31592092" y="3192670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82" name="Vapaamuotoinen: Muoto 2381">
              <a:extLst>
                <a:ext uri="{FF2B5EF4-FFF2-40B4-BE49-F238E27FC236}">
                  <a16:creationId xmlns:a16="http://schemas.microsoft.com/office/drawing/2014/main" id="{21D6EFAA-6F43-61CB-9F80-37881815B669}"/>
                </a:ext>
              </a:extLst>
            </p:cNvPr>
            <p:cNvSpPr/>
            <p:nvPr/>
          </p:nvSpPr>
          <p:spPr>
            <a:xfrm>
              <a:off x="31592092" y="3196480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83" name="Vapaamuotoinen: Muoto 2382">
              <a:extLst>
                <a:ext uri="{FF2B5EF4-FFF2-40B4-BE49-F238E27FC236}">
                  <a16:creationId xmlns:a16="http://schemas.microsoft.com/office/drawing/2014/main" id="{55359ED2-CB0C-E846-AEC1-62D57CE5CB8F}"/>
                </a:ext>
              </a:extLst>
            </p:cNvPr>
            <p:cNvSpPr/>
            <p:nvPr/>
          </p:nvSpPr>
          <p:spPr>
            <a:xfrm>
              <a:off x="31591983" y="3202195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84" name="Vapaamuotoinen: Muoto 2383">
              <a:extLst>
                <a:ext uri="{FF2B5EF4-FFF2-40B4-BE49-F238E27FC236}">
                  <a16:creationId xmlns:a16="http://schemas.microsoft.com/office/drawing/2014/main" id="{6018A402-3780-9D71-3200-14A309774099}"/>
                </a:ext>
              </a:extLst>
            </p:cNvPr>
            <p:cNvSpPr/>
            <p:nvPr/>
          </p:nvSpPr>
          <p:spPr>
            <a:xfrm>
              <a:off x="31592024" y="3209815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85" name="Vapaamuotoinen: Muoto 2384">
              <a:extLst>
                <a:ext uri="{FF2B5EF4-FFF2-40B4-BE49-F238E27FC236}">
                  <a16:creationId xmlns:a16="http://schemas.microsoft.com/office/drawing/2014/main" id="{5CF95DC7-9929-37C1-DD66-9545BB5CE55F}"/>
                </a:ext>
              </a:extLst>
            </p:cNvPr>
            <p:cNvSpPr/>
            <p:nvPr/>
          </p:nvSpPr>
          <p:spPr>
            <a:xfrm>
              <a:off x="31611074" y="31431404"/>
              <a:ext cx="19050" cy="133350"/>
            </a:xfrm>
            <a:custGeom>
              <a:avLst/>
              <a:gdLst>
                <a:gd name="connsiteX0" fmla="*/ 0 w 19050"/>
                <a:gd name="connsiteY0" fmla="*/ 0 h 133350"/>
                <a:gd name="connsiteX1" fmla="*/ 19050 w 19050"/>
                <a:gd name="connsiteY1" fmla="*/ 0 h 133350"/>
                <a:gd name="connsiteX2" fmla="*/ 19050 w 19050"/>
                <a:gd name="connsiteY2" fmla="*/ 133350 h 133350"/>
                <a:gd name="connsiteX3" fmla="*/ 0 w 19050"/>
                <a:gd name="connsiteY3" fmla="*/ 133350 h 133350"/>
              </a:gdLst>
              <a:ahLst/>
              <a:cxnLst>
                <a:cxn ang="0">
                  <a:pos x="connsiteX0" y="connsiteY0"/>
                </a:cxn>
                <a:cxn ang="0">
                  <a:pos x="connsiteX1" y="connsiteY1"/>
                </a:cxn>
                <a:cxn ang="0">
                  <a:pos x="connsiteX2" y="connsiteY2"/>
                </a:cxn>
                <a:cxn ang="0">
                  <a:pos x="connsiteX3" y="connsiteY3"/>
                </a:cxn>
              </a:cxnLst>
              <a:rect l="l" t="t" r="r" b="b"/>
              <a:pathLst>
                <a:path w="19050" h="133350">
                  <a:moveTo>
                    <a:pt x="0" y="0"/>
                  </a:moveTo>
                  <a:lnTo>
                    <a:pt x="19050" y="0"/>
                  </a:lnTo>
                  <a:lnTo>
                    <a:pt x="19050" y="133350"/>
                  </a:lnTo>
                  <a:lnTo>
                    <a:pt x="0" y="133350"/>
                  </a:lnTo>
                  <a:close/>
                </a:path>
              </a:pathLst>
            </a:custGeom>
            <a:grpFill/>
            <a:ln w="9525" cap="flat">
              <a:noFill/>
              <a:prstDash val="solid"/>
              <a:miter/>
            </a:ln>
          </p:spPr>
          <p:txBody>
            <a:bodyPr rtlCol="0" anchor="ctr"/>
            <a:lstStyle/>
            <a:p>
              <a:endParaRPr lang="fi-FI"/>
            </a:p>
          </p:txBody>
        </p:sp>
        <p:sp>
          <p:nvSpPr>
            <p:cNvPr id="2386" name="Vapaamuotoinen: Muoto 2385">
              <a:extLst>
                <a:ext uri="{FF2B5EF4-FFF2-40B4-BE49-F238E27FC236}">
                  <a16:creationId xmlns:a16="http://schemas.microsoft.com/office/drawing/2014/main" id="{436109E3-A11F-278A-FC49-17B5F35BAF72}"/>
                </a:ext>
              </a:extLst>
            </p:cNvPr>
            <p:cNvSpPr/>
            <p:nvPr/>
          </p:nvSpPr>
          <p:spPr>
            <a:xfrm>
              <a:off x="31611074" y="3158379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87" name="Vapaamuotoinen: Muoto 2386">
              <a:extLst>
                <a:ext uri="{FF2B5EF4-FFF2-40B4-BE49-F238E27FC236}">
                  <a16:creationId xmlns:a16="http://schemas.microsoft.com/office/drawing/2014/main" id="{3DAE9EA7-B79D-3334-0913-85B65AE82628}"/>
                </a:ext>
              </a:extLst>
            </p:cNvPr>
            <p:cNvSpPr/>
            <p:nvPr/>
          </p:nvSpPr>
          <p:spPr>
            <a:xfrm>
              <a:off x="31611074" y="31621877"/>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388" name="Vapaamuotoinen: Muoto 2387">
              <a:extLst>
                <a:ext uri="{FF2B5EF4-FFF2-40B4-BE49-F238E27FC236}">
                  <a16:creationId xmlns:a16="http://schemas.microsoft.com/office/drawing/2014/main" id="{41EC9F62-6965-5062-E435-7A4C84D463FB}"/>
                </a:ext>
              </a:extLst>
            </p:cNvPr>
            <p:cNvSpPr/>
            <p:nvPr/>
          </p:nvSpPr>
          <p:spPr>
            <a:xfrm>
              <a:off x="31611074" y="3169807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389" name="Vapaamuotoinen: Muoto 2388">
              <a:extLst>
                <a:ext uri="{FF2B5EF4-FFF2-40B4-BE49-F238E27FC236}">
                  <a16:creationId xmlns:a16="http://schemas.microsoft.com/office/drawing/2014/main" id="{6F1F57CB-D296-2CB6-A83B-AF211654B2E0}"/>
                </a:ext>
              </a:extLst>
            </p:cNvPr>
            <p:cNvSpPr/>
            <p:nvPr/>
          </p:nvSpPr>
          <p:spPr>
            <a:xfrm>
              <a:off x="31611311" y="3177428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390" name="Vapaamuotoinen: Muoto 2389">
              <a:extLst>
                <a:ext uri="{FF2B5EF4-FFF2-40B4-BE49-F238E27FC236}">
                  <a16:creationId xmlns:a16="http://schemas.microsoft.com/office/drawing/2014/main" id="{6D3C4313-A912-B3BE-126E-D0736C9E6CFF}"/>
                </a:ext>
              </a:extLst>
            </p:cNvPr>
            <p:cNvSpPr/>
            <p:nvPr/>
          </p:nvSpPr>
          <p:spPr>
            <a:xfrm>
              <a:off x="31611119" y="31850448"/>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391" name="Vapaamuotoinen: Muoto 2390">
              <a:extLst>
                <a:ext uri="{FF2B5EF4-FFF2-40B4-BE49-F238E27FC236}">
                  <a16:creationId xmlns:a16="http://schemas.microsoft.com/office/drawing/2014/main" id="{E911D19F-961A-367D-C7B9-4CA7C970919E}"/>
                </a:ext>
              </a:extLst>
            </p:cNvPr>
            <p:cNvSpPr/>
            <p:nvPr/>
          </p:nvSpPr>
          <p:spPr>
            <a:xfrm>
              <a:off x="31610949" y="31926634"/>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392" name="Vapaamuotoinen: Muoto 2391">
              <a:extLst>
                <a:ext uri="{FF2B5EF4-FFF2-40B4-BE49-F238E27FC236}">
                  <a16:creationId xmlns:a16="http://schemas.microsoft.com/office/drawing/2014/main" id="{B2D27635-6970-B02D-CFDE-D397BB1B01C3}"/>
                </a:ext>
              </a:extLst>
            </p:cNvPr>
            <p:cNvSpPr/>
            <p:nvPr/>
          </p:nvSpPr>
          <p:spPr>
            <a:xfrm>
              <a:off x="31610695" y="32002806"/>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393" name="Vapaamuotoinen: Muoto 2392">
              <a:extLst>
                <a:ext uri="{FF2B5EF4-FFF2-40B4-BE49-F238E27FC236}">
                  <a16:creationId xmlns:a16="http://schemas.microsoft.com/office/drawing/2014/main" id="{249D1852-8627-42B3-BDA2-E469138EDF9A}"/>
                </a:ext>
              </a:extLst>
            </p:cNvPr>
            <p:cNvSpPr/>
            <p:nvPr/>
          </p:nvSpPr>
          <p:spPr>
            <a:xfrm>
              <a:off x="31610629" y="32059990"/>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grpSp>
      <p:grpSp>
        <p:nvGrpSpPr>
          <p:cNvPr id="3084" name="Kuva 384">
            <a:extLst>
              <a:ext uri="{FF2B5EF4-FFF2-40B4-BE49-F238E27FC236}">
                <a16:creationId xmlns:a16="http://schemas.microsoft.com/office/drawing/2014/main" id="{03995754-5217-8575-6AC0-AD3E7ADDCA67}"/>
              </a:ext>
            </a:extLst>
          </p:cNvPr>
          <p:cNvGrpSpPr/>
          <p:nvPr/>
        </p:nvGrpSpPr>
        <p:grpSpPr>
          <a:xfrm>
            <a:off x="2757492" y="36083542"/>
            <a:ext cx="2193208" cy="2191528"/>
            <a:chOff x="30913190" y="30389033"/>
            <a:chExt cx="728502" cy="727947"/>
          </a:xfrm>
          <a:solidFill>
            <a:schemeClr val="tx1"/>
          </a:solidFill>
        </p:grpSpPr>
        <p:sp>
          <p:nvSpPr>
            <p:cNvPr id="3085" name="Vapaamuotoinen: Muoto 3084">
              <a:extLst>
                <a:ext uri="{FF2B5EF4-FFF2-40B4-BE49-F238E27FC236}">
                  <a16:creationId xmlns:a16="http://schemas.microsoft.com/office/drawing/2014/main" id="{263C62BB-43E3-7321-8DB6-788DECDBE42D}"/>
                </a:ext>
              </a:extLst>
            </p:cNvPr>
            <p:cNvSpPr/>
            <p:nvPr/>
          </p:nvSpPr>
          <p:spPr>
            <a:xfrm>
              <a:off x="30913195" y="30389033"/>
              <a:ext cx="16192" cy="113252"/>
            </a:xfrm>
            <a:custGeom>
              <a:avLst/>
              <a:gdLst>
                <a:gd name="connsiteX0" fmla="*/ 0 w 16192"/>
                <a:gd name="connsiteY0" fmla="*/ 0 h 113252"/>
                <a:gd name="connsiteX1" fmla="*/ 16193 w 16192"/>
                <a:gd name="connsiteY1" fmla="*/ 0 h 113252"/>
                <a:gd name="connsiteX2" fmla="*/ 16193 w 16192"/>
                <a:gd name="connsiteY2" fmla="*/ 113252 h 113252"/>
                <a:gd name="connsiteX3" fmla="*/ 0 w 16192"/>
                <a:gd name="connsiteY3" fmla="*/ 113252 h 113252"/>
              </a:gdLst>
              <a:ahLst/>
              <a:cxnLst>
                <a:cxn ang="0">
                  <a:pos x="connsiteX0" y="connsiteY0"/>
                </a:cxn>
                <a:cxn ang="0">
                  <a:pos x="connsiteX1" y="connsiteY1"/>
                </a:cxn>
                <a:cxn ang="0">
                  <a:pos x="connsiteX2" y="connsiteY2"/>
                </a:cxn>
                <a:cxn ang="0">
                  <a:pos x="connsiteX3" y="connsiteY3"/>
                </a:cxn>
              </a:cxnLst>
              <a:rect l="l" t="t" r="r" b="b"/>
              <a:pathLst>
                <a:path w="16192" h="113252">
                  <a:moveTo>
                    <a:pt x="0" y="0"/>
                  </a:moveTo>
                  <a:lnTo>
                    <a:pt x="16193" y="0"/>
                  </a:lnTo>
                  <a:lnTo>
                    <a:pt x="16193" y="113252"/>
                  </a:lnTo>
                  <a:lnTo>
                    <a:pt x="0" y="113252"/>
                  </a:lnTo>
                  <a:close/>
                </a:path>
              </a:pathLst>
            </a:custGeom>
            <a:grpFill/>
            <a:ln w="9525" cap="flat">
              <a:noFill/>
              <a:prstDash val="solid"/>
              <a:miter/>
            </a:ln>
          </p:spPr>
          <p:txBody>
            <a:bodyPr rtlCol="0" anchor="ctr"/>
            <a:lstStyle/>
            <a:p>
              <a:endParaRPr lang="fi-FI"/>
            </a:p>
          </p:txBody>
        </p:sp>
        <p:sp>
          <p:nvSpPr>
            <p:cNvPr id="3086" name="Vapaamuotoinen: Muoto 3085">
              <a:extLst>
                <a:ext uri="{FF2B5EF4-FFF2-40B4-BE49-F238E27FC236}">
                  <a16:creationId xmlns:a16="http://schemas.microsoft.com/office/drawing/2014/main" id="{AA04B292-D2DE-A4D8-4DC5-A291F868DDDF}"/>
                </a:ext>
              </a:extLst>
            </p:cNvPr>
            <p:cNvSpPr/>
            <p:nvPr/>
          </p:nvSpPr>
          <p:spPr>
            <a:xfrm>
              <a:off x="30913195" y="30518382"/>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087" name="Vapaamuotoinen: Muoto 3086">
              <a:extLst>
                <a:ext uri="{FF2B5EF4-FFF2-40B4-BE49-F238E27FC236}">
                  <a16:creationId xmlns:a16="http://schemas.microsoft.com/office/drawing/2014/main" id="{680275AE-8716-41AF-25AC-901FAE2FF64D}"/>
                </a:ext>
              </a:extLst>
            </p:cNvPr>
            <p:cNvSpPr/>
            <p:nvPr/>
          </p:nvSpPr>
          <p:spPr>
            <a:xfrm>
              <a:off x="30913195" y="30566959"/>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088" name="Vapaamuotoinen: Muoto 3087">
              <a:extLst>
                <a:ext uri="{FF2B5EF4-FFF2-40B4-BE49-F238E27FC236}">
                  <a16:creationId xmlns:a16="http://schemas.microsoft.com/office/drawing/2014/main" id="{57D4ADE3-49A9-6FDE-993F-227DB5A29251}"/>
                </a:ext>
              </a:extLst>
            </p:cNvPr>
            <p:cNvSpPr/>
            <p:nvPr/>
          </p:nvSpPr>
          <p:spPr>
            <a:xfrm>
              <a:off x="30913195" y="30599344"/>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089" name="Vapaamuotoinen: Muoto 3088">
              <a:extLst>
                <a:ext uri="{FF2B5EF4-FFF2-40B4-BE49-F238E27FC236}">
                  <a16:creationId xmlns:a16="http://schemas.microsoft.com/office/drawing/2014/main" id="{8E1B6F56-E4AA-8BD5-B545-2D8976720257}"/>
                </a:ext>
              </a:extLst>
            </p:cNvPr>
            <p:cNvSpPr/>
            <p:nvPr/>
          </p:nvSpPr>
          <p:spPr>
            <a:xfrm>
              <a:off x="30913195" y="30631633"/>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090" name="Vapaamuotoinen: Muoto 3089">
              <a:extLst>
                <a:ext uri="{FF2B5EF4-FFF2-40B4-BE49-F238E27FC236}">
                  <a16:creationId xmlns:a16="http://schemas.microsoft.com/office/drawing/2014/main" id="{5F5F59BA-1FDD-EAD8-35AB-49DE8D76FACB}"/>
                </a:ext>
              </a:extLst>
            </p:cNvPr>
            <p:cNvSpPr/>
            <p:nvPr/>
          </p:nvSpPr>
          <p:spPr>
            <a:xfrm>
              <a:off x="30913195" y="30712501"/>
              <a:ext cx="16192" cy="97059"/>
            </a:xfrm>
            <a:custGeom>
              <a:avLst/>
              <a:gdLst>
                <a:gd name="connsiteX0" fmla="*/ 0 w 16192"/>
                <a:gd name="connsiteY0" fmla="*/ 0 h 97059"/>
                <a:gd name="connsiteX1" fmla="*/ 16193 w 16192"/>
                <a:gd name="connsiteY1" fmla="*/ 0 h 97059"/>
                <a:gd name="connsiteX2" fmla="*/ 16193 w 16192"/>
                <a:gd name="connsiteY2" fmla="*/ 97060 h 97059"/>
                <a:gd name="connsiteX3" fmla="*/ 0 w 16192"/>
                <a:gd name="connsiteY3" fmla="*/ 97060 h 97059"/>
              </a:gdLst>
              <a:ahLst/>
              <a:cxnLst>
                <a:cxn ang="0">
                  <a:pos x="connsiteX0" y="connsiteY0"/>
                </a:cxn>
                <a:cxn ang="0">
                  <a:pos x="connsiteX1" y="connsiteY1"/>
                </a:cxn>
                <a:cxn ang="0">
                  <a:pos x="connsiteX2" y="connsiteY2"/>
                </a:cxn>
                <a:cxn ang="0">
                  <a:pos x="connsiteX3" y="connsiteY3"/>
                </a:cxn>
              </a:cxnLst>
              <a:rect l="l" t="t" r="r" b="b"/>
              <a:pathLst>
                <a:path w="16192" h="97059">
                  <a:moveTo>
                    <a:pt x="0" y="0"/>
                  </a:moveTo>
                  <a:lnTo>
                    <a:pt x="16193" y="0"/>
                  </a:lnTo>
                  <a:lnTo>
                    <a:pt x="16193" y="97060"/>
                  </a:lnTo>
                  <a:lnTo>
                    <a:pt x="0" y="97060"/>
                  </a:lnTo>
                  <a:close/>
                </a:path>
              </a:pathLst>
            </a:custGeom>
            <a:grpFill/>
            <a:ln w="9525" cap="flat">
              <a:noFill/>
              <a:prstDash val="solid"/>
              <a:miter/>
            </a:ln>
          </p:spPr>
          <p:txBody>
            <a:bodyPr rtlCol="0" anchor="ctr"/>
            <a:lstStyle/>
            <a:p>
              <a:endParaRPr lang="fi-FI"/>
            </a:p>
          </p:txBody>
        </p:sp>
        <p:sp>
          <p:nvSpPr>
            <p:cNvPr id="3091" name="Vapaamuotoinen: Muoto 3090">
              <a:extLst>
                <a:ext uri="{FF2B5EF4-FFF2-40B4-BE49-F238E27FC236}">
                  <a16:creationId xmlns:a16="http://schemas.microsoft.com/office/drawing/2014/main" id="{4D07DFD8-1B7F-F684-C152-B41C130FB2FC}"/>
                </a:ext>
              </a:extLst>
            </p:cNvPr>
            <p:cNvSpPr/>
            <p:nvPr/>
          </p:nvSpPr>
          <p:spPr>
            <a:xfrm>
              <a:off x="30913195" y="30906620"/>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092" name="Vapaamuotoinen: Muoto 3091">
              <a:extLst>
                <a:ext uri="{FF2B5EF4-FFF2-40B4-BE49-F238E27FC236}">
                  <a16:creationId xmlns:a16="http://schemas.microsoft.com/office/drawing/2014/main" id="{57A30A57-4D63-AE37-C4A0-828F193F26DE}"/>
                </a:ext>
              </a:extLst>
            </p:cNvPr>
            <p:cNvSpPr/>
            <p:nvPr/>
          </p:nvSpPr>
          <p:spPr>
            <a:xfrm>
              <a:off x="30913195" y="30971296"/>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093" name="Vapaamuotoinen: Muoto 3092">
              <a:extLst>
                <a:ext uri="{FF2B5EF4-FFF2-40B4-BE49-F238E27FC236}">
                  <a16:creationId xmlns:a16="http://schemas.microsoft.com/office/drawing/2014/main" id="{07FC4820-F5A0-1909-6183-03165CF23138}"/>
                </a:ext>
              </a:extLst>
            </p:cNvPr>
            <p:cNvSpPr/>
            <p:nvPr/>
          </p:nvSpPr>
          <p:spPr>
            <a:xfrm>
              <a:off x="30913190" y="31003681"/>
              <a:ext cx="16192" cy="113252"/>
            </a:xfrm>
            <a:custGeom>
              <a:avLst/>
              <a:gdLst>
                <a:gd name="connsiteX0" fmla="*/ 0 w 16192"/>
                <a:gd name="connsiteY0" fmla="*/ 0 h 113252"/>
                <a:gd name="connsiteX1" fmla="*/ 16193 w 16192"/>
                <a:gd name="connsiteY1" fmla="*/ 0 h 113252"/>
                <a:gd name="connsiteX2" fmla="*/ 16193 w 16192"/>
                <a:gd name="connsiteY2" fmla="*/ 113252 h 113252"/>
                <a:gd name="connsiteX3" fmla="*/ 0 w 16192"/>
                <a:gd name="connsiteY3" fmla="*/ 113252 h 113252"/>
              </a:gdLst>
              <a:ahLst/>
              <a:cxnLst>
                <a:cxn ang="0">
                  <a:pos x="connsiteX0" y="connsiteY0"/>
                </a:cxn>
                <a:cxn ang="0">
                  <a:pos x="connsiteX1" y="connsiteY1"/>
                </a:cxn>
                <a:cxn ang="0">
                  <a:pos x="connsiteX2" y="connsiteY2"/>
                </a:cxn>
                <a:cxn ang="0">
                  <a:pos x="connsiteX3" y="connsiteY3"/>
                </a:cxn>
              </a:cxnLst>
              <a:rect l="l" t="t" r="r" b="b"/>
              <a:pathLst>
                <a:path w="16192" h="113252">
                  <a:moveTo>
                    <a:pt x="0" y="0"/>
                  </a:moveTo>
                  <a:lnTo>
                    <a:pt x="16193" y="0"/>
                  </a:lnTo>
                  <a:lnTo>
                    <a:pt x="16193" y="113252"/>
                  </a:lnTo>
                  <a:lnTo>
                    <a:pt x="0" y="113252"/>
                  </a:lnTo>
                  <a:close/>
                </a:path>
              </a:pathLst>
            </a:custGeom>
            <a:grpFill/>
            <a:ln w="9525" cap="flat">
              <a:noFill/>
              <a:prstDash val="solid"/>
              <a:miter/>
            </a:ln>
          </p:spPr>
          <p:txBody>
            <a:bodyPr rtlCol="0" anchor="ctr"/>
            <a:lstStyle/>
            <a:p>
              <a:endParaRPr lang="fi-FI"/>
            </a:p>
          </p:txBody>
        </p:sp>
        <p:sp>
          <p:nvSpPr>
            <p:cNvPr id="3094" name="Vapaamuotoinen: Muoto 3093">
              <a:extLst>
                <a:ext uri="{FF2B5EF4-FFF2-40B4-BE49-F238E27FC236}">
                  <a16:creationId xmlns:a16="http://schemas.microsoft.com/office/drawing/2014/main" id="{045A7F37-5D77-E710-247C-1E064D60A950}"/>
                </a:ext>
              </a:extLst>
            </p:cNvPr>
            <p:cNvSpPr/>
            <p:nvPr/>
          </p:nvSpPr>
          <p:spPr>
            <a:xfrm>
              <a:off x="30929383" y="30389033"/>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095" name="Vapaamuotoinen: Muoto 3094">
              <a:extLst>
                <a:ext uri="{FF2B5EF4-FFF2-40B4-BE49-F238E27FC236}">
                  <a16:creationId xmlns:a16="http://schemas.microsoft.com/office/drawing/2014/main" id="{C7D6305A-5710-9F81-22EF-F63D1E0E683A}"/>
                </a:ext>
              </a:extLst>
            </p:cNvPr>
            <p:cNvSpPr/>
            <p:nvPr/>
          </p:nvSpPr>
          <p:spPr>
            <a:xfrm>
              <a:off x="30929383" y="30486091"/>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096" name="Vapaamuotoinen: Muoto 3095">
              <a:extLst>
                <a:ext uri="{FF2B5EF4-FFF2-40B4-BE49-F238E27FC236}">
                  <a16:creationId xmlns:a16="http://schemas.microsoft.com/office/drawing/2014/main" id="{02AC8F8E-D3E7-34FC-ECEC-FEDAF1B97161}"/>
                </a:ext>
              </a:extLst>
            </p:cNvPr>
            <p:cNvSpPr/>
            <p:nvPr/>
          </p:nvSpPr>
          <p:spPr>
            <a:xfrm>
              <a:off x="30929383" y="30566959"/>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097" name="Vapaamuotoinen: Muoto 3096">
              <a:extLst>
                <a:ext uri="{FF2B5EF4-FFF2-40B4-BE49-F238E27FC236}">
                  <a16:creationId xmlns:a16="http://schemas.microsoft.com/office/drawing/2014/main" id="{8D1D3C37-491A-9783-82A3-23D7DBA629D9}"/>
                </a:ext>
              </a:extLst>
            </p:cNvPr>
            <p:cNvSpPr/>
            <p:nvPr/>
          </p:nvSpPr>
          <p:spPr>
            <a:xfrm>
              <a:off x="30929383" y="30615441"/>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098" name="Vapaamuotoinen: Muoto 3097">
              <a:extLst>
                <a:ext uri="{FF2B5EF4-FFF2-40B4-BE49-F238E27FC236}">
                  <a16:creationId xmlns:a16="http://schemas.microsoft.com/office/drawing/2014/main" id="{2BBA4B7F-DD0D-DDE3-4CF7-A2A1F016908F}"/>
                </a:ext>
              </a:extLst>
            </p:cNvPr>
            <p:cNvSpPr/>
            <p:nvPr/>
          </p:nvSpPr>
          <p:spPr>
            <a:xfrm>
              <a:off x="30929383" y="30647826"/>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099" name="Vapaamuotoinen: Muoto 3098">
              <a:extLst>
                <a:ext uri="{FF2B5EF4-FFF2-40B4-BE49-F238E27FC236}">
                  <a16:creationId xmlns:a16="http://schemas.microsoft.com/office/drawing/2014/main" id="{4761E34B-311F-E494-81D2-3BF03C9B3169}"/>
                </a:ext>
              </a:extLst>
            </p:cNvPr>
            <p:cNvSpPr/>
            <p:nvPr/>
          </p:nvSpPr>
          <p:spPr>
            <a:xfrm>
              <a:off x="30929383" y="30712501"/>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100" name="Vapaamuotoinen: Muoto 3099">
              <a:extLst>
                <a:ext uri="{FF2B5EF4-FFF2-40B4-BE49-F238E27FC236}">
                  <a16:creationId xmlns:a16="http://schemas.microsoft.com/office/drawing/2014/main" id="{47C01C52-0CAF-A745-33F8-487C308D3805}"/>
                </a:ext>
              </a:extLst>
            </p:cNvPr>
            <p:cNvSpPr/>
            <p:nvPr/>
          </p:nvSpPr>
          <p:spPr>
            <a:xfrm>
              <a:off x="30929383" y="30744886"/>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101" name="Vapaamuotoinen: Muoto 3100">
              <a:extLst>
                <a:ext uri="{FF2B5EF4-FFF2-40B4-BE49-F238E27FC236}">
                  <a16:creationId xmlns:a16="http://schemas.microsoft.com/office/drawing/2014/main" id="{2C842F20-9AEA-D897-D713-BD0BBDDE8254}"/>
                </a:ext>
              </a:extLst>
            </p:cNvPr>
            <p:cNvSpPr/>
            <p:nvPr/>
          </p:nvSpPr>
          <p:spPr>
            <a:xfrm>
              <a:off x="30929383" y="30841945"/>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102" name="Vapaamuotoinen: Muoto 3101">
              <a:extLst>
                <a:ext uri="{FF2B5EF4-FFF2-40B4-BE49-F238E27FC236}">
                  <a16:creationId xmlns:a16="http://schemas.microsoft.com/office/drawing/2014/main" id="{782DC5F1-BC33-CBB6-29F0-422577455F68}"/>
                </a:ext>
              </a:extLst>
            </p:cNvPr>
            <p:cNvSpPr/>
            <p:nvPr/>
          </p:nvSpPr>
          <p:spPr>
            <a:xfrm>
              <a:off x="30929383" y="30890428"/>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103" name="Vapaamuotoinen: Muoto 3102">
              <a:extLst>
                <a:ext uri="{FF2B5EF4-FFF2-40B4-BE49-F238E27FC236}">
                  <a16:creationId xmlns:a16="http://schemas.microsoft.com/office/drawing/2014/main" id="{AE478506-A7F8-E282-FA68-C47C654C420F}"/>
                </a:ext>
              </a:extLst>
            </p:cNvPr>
            <p:cNvSpPr/>
            <p:nvPr/>
          </p:nvSpPr>
          <p:spPr>
            <a:xfrm>
              <a:off x="30929383" y="30955102"/>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104" name="Vapaamuotoinen: Muoto 3103">
              <a:extLst>
                <a:ext uri="{FF2B5EF4-FFF2-40B4-BE49-F238E27FC236}">
                  <a16:creationId xmlns:a16="http://schemas.microsoft.com/office/drawing/2014/main" id="{24839EE7-CD33-133A-8F6F-A871AB72E6AD}"/>
                </a:ext>
              </a:extLst>
            </p:cNvPr>
            <p:cNvSpPr/>
            <p:nvPr/>
          </p:nvSpPr>
          <p:spPr>
            <a:xfrm>
              <a:off x="30929383" y="31003681"/>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105" name="Vapaamuotoinen: Muoto 3104">
              <a:extLst>
                <a:ext uri="{FF2B5EF4-FFF2-40B4-BE49-F238E27FC236}">
                  <a16:creationId xmlns:a16="http://schemas.microsoft.com/office/drawing/2014/main" id="{F5CA1142-589F-6FCA-AEB0-19AFD2945762}"/>
                </a:ext>
              </a:extLst>
            </p:cNvPr>
            <p:cNvSpPr/>
            <p:nvPr/>
          </p:nvSpPr>
          <p:spPr>
            <a:xfrm>
              <a:off x="30929371" y="31100740"/>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106" name="Vapaamuotoinen: Muoto 3105">
              <a:extLst>
                <a:ext uri="{FF2B5EF4-FFF2-40B4-BE49-F238E27FC236}">
                  <a16:creationId xmlns:a16="http://schemas.microsoft.com/office/drawing/2014/main" id="{042015E8-E0D6-A8F1-A3A6-EA9CEC912C04}"/>
                </a:ext>
              </a:extLst>
            </p:cNvPr>
            <p:cNvSpPr/>
            <p:nvPr/>
          </p:nvSpPr>
          <p:spPr>
            <a:xfrm>
              <a:off x="30945564" y="30389033"/>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07" name="Vapaamuotoinen: Muoto 3106">
              <a:extLst>
                <a:ext uri="{FF2B5EF4-FFF2-40B4-BE49-F238E27FC236}">
                  <a16:creationId xmlns:a16="http://schemas.microsoft.com/office/drawing/2014/main" id="{369B6909-BBC3-DECC-5779-091B1D59DE86}"/>
                </a:ext>
              </a:extLst>
            </p:cNvPr>
            <p:cNvSpPr/>
            <p:nvPr/>
          </p:nvSpPr>
          <p:spPr>
            <a:xfrm>
              <a:off x="30945564" y="30421418"/>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108" name="Vapaamuotoinen: Muoto 3107">
              <a:extLst>
                <a:ext uri="{FF2B5EF4-FFF2-40B4-BE49-F238E27FC236}">
                  <a16:creationId xmlns:a16="http://schemas.microsoft.com/office/drawing/2014/main" id="{494B8265-1BA2-0C40-0314-7D14484F49B2}"/>
                </a:ext>
              </a:extLst>
            </p:cNvPr>
            <p:cNvSpPr/>
            <p:nvPr/>
          </p:nvSpPr>
          <p:spPr>
            <a:xfrm>
              <a:off x="30945564" y="30486091"/>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109" name="Vapaamuotoinen: Muoto 3108">
              <a:extLst>
                <a:ext uri="{FF2B5EF4-FFF2-40B4-BE49-F238E27FC236}">
                  <a16:creationId xmlns:a16="http://schemas.microsoft.com/office/drawing/2014/main" id="{9EE0D6DA-A01B-568B-8443-275E76E04D41}"/>
                </a:ext>
              </a:extLst>
            </p:cNvPr>
            <p:cNvSpPr/>
            <p:nvPr/>
          </p:nvSpPr>
          <p:spPr>
            <a:xfrm>
              <a:off x="30945564" y="30534574"/>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110" name="Vapaamuotoinen: Muoto 3109">
              <a:extLst>
                <a:ext uri="{FF2B5EF4-FFF2-40B4-BE49-F238E27FC236}">
                  <a16:creationId xmlns:a16="http://schemas.microsoft.com/office/drawing/2014/main" id="{074BD4E2-0B33-1459-037D-1C36365A4F2A}"/>
                </a:ext>
              </a:extLst>
            </p:cNvPr>
            <p:cNvSpPr/>
            <p:nvPr/>
          </p:nvSpPr>
          <p:spPr>
            <a:xfrm>
              <a:off x="30945564" y="30583151"/>
              <a:ext cx="16192" cy="129349"/>
            </a:xfrm>
            <a:custGeom>
              <a:avLst/>
              <a:gdLst>
                <a:gd name="connsiteX0" fmla="*/ 0 w 16192"/>
                <a:gd name="connsiteY0" fmla="*/ 0 h 129349"/>
                <a:gd name="connsiteX1" fmla="*/ 16192 w 16192"/>
                <a:gd name="connsiteY1" fmla="*/ 0 h 129349"/>
                <a:gd name="connsiteX2" fmla="*/ 16192 w 16192"/>
                <a:gd name="connsiteY2" fmla="*/ 129349 h 129349"/>
                <a:gd name="connsiteX3" fmla="*/ 0 w 16192"/>
                <a:gd name="connsiteY3" fmla="*/ 129349 h 129349"/>
              </a:gdLst>
              <a:ahLst/>
              <a:cxnLst>
                <a:cxn ang="0">
                  <a:pos x="connsiteX0" y="connsiteY0"/>
                </a:cxn>
                <a:cxn ang="0">
                  <a:pos x="connsiteX1" y="connsiteY1"/>
                </a:cxn>
                <a:cxn ang="0">
                  <a:pos x="connsiteX2" y="connsiteY2"/>
                </a:cxn>
                <a:cxn ang="0">
                  <a:pos x="connsiteX3" y="connsiteY3"/>
                </a:cxn>
              </a:cxnLst>
              <a:rect l="l" t="t" r="r" b="b"/>
              <a:pathLst>
                <a:path w="16192" h="129349">
                  <a:moveTo>
                    <a:pt x="0" y="0"/>
                  </a:moveTo>
                  <a:lnTo>
                    <a:pt x="16192" y="0"/>
                  </a:lnTo>
                  <a:lnTo>
                    <a:pt x="16192" y="129349"/>
                  </a:lnTo>
                  <a:lnTo>
                    <a:pt x="0" y="129349"/>
                  </a:lnTo>
                  <a:close/>
                </a:path>
              </a:pathLst>
            </a:custGeom>
            <a:grpFill/>
            <a:ln w="9525" cap="flat">
              <a:noFill/>
              <a:prstDash val="solid"/>
              <a:miter/>
            </a:ln>
          </p:spPr>
          <p:txBody>
            <a:bodyPr rtlCol="0" anchor="ctr"/>
            <a:lstStyle/>
            <a:p>
              <a:endParaRPr lang="fi-FI"/>
            </a:p>
          </p:txBody>
        </p:sp>
        <p:sp>
          <p:nvSpPr>
            <p:cNvPr id="3111" name="Vapaamuotoinen: Muoto 3110">
              <a:extLst>
                <a:ext uri="{FF2B5EF4-FFF2-40B4-BE49-F238E27FC236}">
                  <a16:creationId xmlns:a16="http://schemas.microsoft.com/office/drawing/2014/main" id="{22DC156D-8710-91CB-FE1E-1C19CC0E14A0}"/>
                </a:ext>
              </a:extLst>
            </p:cNvPr>
            <p:cNvSpPr/>
            <p:nvPr/>
          </p:nvSpPr>
          <p:spPr>
            <a:xfrm>
              <a:off x="30945564" y="30761078"/>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112" name="Vapaamuotoinen: Muoto 3111">
              <a:extLst>
                <a:ext uri="{FF2B5EF4-FFF2-40B4-BE49-F238E27FC236}">
                  <a16:creationId xmlns:a16="http://schemas.microsoft.com/office/drawing/2014/main" id="{E028C3E6-8965-4F9E-8C95-CEDE7EF4E366}"/>
                </a:ext>
              </a:extLst>
            </p:cNvPr>
            <p:cNvSpPr/>
            <p:nvPr/>
          </p:nvSpPr>
          <p:spPr>
            <a:xfrm>
              <a:off x="30945564" y="30825753"/>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113" name="Vapaamuotoinen: Muoto 3112">
              <a:extLst>
                <a:ext uri="{FF2B5EF4-FFF2-40B4-BE49-F238E27FC236}">
                  <a16:creationId xmlns:a16="http://schemas.microsoft.com/office/drawing/2014/main" id="{70DAB7E9-A5EA-79F8-C7AD-3710D4C1B043}"/>
                </a:ext>
              </a:extLst>
            </p:cNvPr>
            <p:cNvSpPr/>
            <p:nvPr/>
          </p:nvSpPr>
          <p:spPr>
            <a:xfrm>
              <a:off x="30945564" y="30874235"/>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114" name="Vapaamuotoinen: Muoto 3113">
              <a:extLst>
                <a:ext uri="{FF2B5EF4-FFF2-40B4-BE49-F238E27FC236}">
                  <a16:creationId xmlns:a16="http://schemas.microsoft.com/office/drawing/2014/main" id="{DB4CDC81-10BD-96B6-A787-FD98B4E90C4F}"/>
                </a:ext>
              </a:extLst>
            </p:cNvPr>
            <p:cNvSpPr/>
            <p:nvPr/>
          </p:nvSpPr>
          <p:spPr>
            <a:xfrm>
              <a:off x="30945564" y="30955102"/>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15" name="Vapaamuotoinen: Muoto 3114">
              <a:extLst>
                <a:ext uri="{FF2B5EF4-FFF2-40B4-BE49-F238E27FC236}">
                  <a16:creationId xmlns:a16="http://schemas.microsoft.com/office/drawing/2014/main" id="{D298EF4E-61F2-39C3-B80C-251224FFE18F}"/>
                </a:ext>
              </a:extLst>
            </p:cNvPr>
            <p:cNvSpPr/>
            <p:nvPr/>
          </p:nvSpPr>
          <p:spPr>
            <a:xfrm>
              <a:off x="30945564" y="31003681"/>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116" name="Vapaamuotoinen: Muoto 3115">
              <a:extLst>
                <a:ext uri="{FF2B5EF4-FFF2-40B4-BE49-F238E27FC236}">
                  <a16:creationId xmlns:a16="http://schemas.microsoft.com/office/drawing/2014/main" id="{B7B078BE-AAA1-E19F-B895-5A1AB606080D}"/>
                </a:ext>
              </a:extLst>
            </p:cNvPr>
            <p:cNvSpPr/>
            <p:nvPr/>
          </p:nvSpPr>
          <p:spPr>
            <a:xfrm>
              <a:off x="30945564" y="31035970"/>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117" name="Vapaamuotoinen: Muoto 3116">
              <a:extLst>
                <a:ext uri="{FF2B5EF4-FFF2-40B4-BE49-F238E27FC236}">
                  <a16:creationId xmlns:a16="http://schemas.microsoft.com/office/drawing/2014/main" id="{B5BEB0C1-96A0-96CF-859D-3921DE82ECBE}"/>
                </a:ext>
              </a:extLst>
            </p:cNvPr>
            <p:cNvSpPr/>
            <p:nvPr/>
          </p:nvSpPr>
          <p:spPr>
            <a:xfrm>
              <a:off x="30945548" y="31100740"/>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118" name="Vapaamuotoinen: Muoto 3117">
              <a:extLst>
                <a:ext uri="{FF2B5EF4-FFF2-40B4-BE49-F238E27FC236}">
                  <a16:creationId xmlns:a16="http://schemas.microsoft.com/office/drawing/2014/main" id="{157F3F3E-BEB4-FC91-22ED-A28E188E5912}"/>
                </a:ext>
              </a:extLst>
            </p:cNvPr>
            <p:cNvSpPr/>
            <p:nvPr/>
          </p:nvSpPr>
          <p:spPr>
            <a:xfrm>
              <a:off x="30961740" y="30389033"/>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19" name="Vapaamuotoinen: Muoto 3118">
              <a:extLst>
                <a:ext uri="{FF2B5EF4-FFF2-40B4-BE49-F238E27FC236}">
                  <a16:creationId xmlns:a16="http://schemas.microsoft.com/office/drawing/2014/main" id="{6D7FCE7A-F3F6-08FC-12E2-C5D3CF01607F}"/>
                </a:ext>
              </a:extLst>
            </p:cNvPr>
            <p:cNvSpPr/>
            <p:nvPr/>
          </p:nvSpPr>
          <p:spPr>
            <a:xfrm>
              <a:off x="30961740" y="30421418"/>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120" name="Vapaamuotoinen: Muoto 3119">
              <a:extLst>
                <a:ext uri="{FF2B5EF4-FFF2-40B4-BE49-F238E27FC236}">
                  <a16:creationId xmlns:a16="http://schemas.microsoft.com/office/drawing/2014/main" id="{FB6FD5D8-46D8-E062-F6AA-F2E6A2119C17}"/>
                </a:ext>
              </a:extLst>
            </p:cNvPr>
            <p:cNvSpPr/>
            <p:nvPr/>
          </p:nvSpPr>
          <p:spPr>
            <a:xfrm>
              <a:off x="30961740" y="30486091"/>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121" name="Vapaamuotoinen: Muoto 3120">
              <a:extLst>
                <a:ext uri="{FF2B5EF4-FFF2-40B4-BE49-F238E27FC236}">
                  <a16:creationId xmlns:a16="http://schemas.microsoft.com/office/drawing/2014/main" id="{58E607C7-309F-C04C-416C-9BAD4F1F73F3}"/>
                </a:ext>
              </a:extLst>
            </p:cNvPr>
            <p:cNvSpPr/>
            <p:nvPr/>
          </p:nvSpPr>
          <p:spPr>
            <a:xfrm>
              <a:off x="30961740" y="30518382"/>
              <a:ext cx="16192" cy="97059"/>
            </a:xfrm>
            <a:custGeom>
              <a:avLst/>
              <a:gdLst>
                <a:gd name="connsiteX0" fmla="*/ 0 w 16192"/>
                <a:gd name="connsiteY0" fmla="*/ 0 h 97059"/>
                <a:gd name="connsiteX1" fmla="*/ 16192 w 16192"/>
                <a:gd name="connsiteY1" fmla="*/ 0 h 97059"/>
                <a:gd name="connsiteX2" fmla="*/ 16192 w 16192"/>
                <a:gd name="connsiteY2" fmla="*/ 97060 h 97059"/>
                <a:gd name="connsiteX3" fmla="*/ 0 w 16192"/>
                <a:gd name="connsiteY3" fmla="*/ 97060 h 97059"/>
              </a:gdLst>
              <a:ahLst/>
              <a:cxnLst>
                <a:cxn ang="0">
                  <a:pos x="connsiteX0" y="connsiteY0"/>
                </a:cxn>
                <a:cxn ang="0">
                  <a:pos x="connsiteX1" y="connsiteY1"/>
                </a:cxn>
                <a:cxn ang="0">
                  <a:pos x="connsiteX2" y="connsiteY2"/>
                </a:cxn>
                <a:cxn ang="0">
                  <a:pos x="connsiteX3" y="connsiteY3"/>
                </a:cxn>
              </a:cxnLst>
              <a:rect l="l" t="t" r="r" b="b"/>
              <a:pathLst>
                <a:path w="16192" h="97059">
                  <a:moveTo>
                    <a:pt x="0" y="0"/>
                  </a:moveTo>
                  <a:lnTo>
                    <a:pt x="16192" y="0"/>
                  </a:lnTo>
                  <a:lnTo>
                    <a:pt x="16192" y="97060"/>
                  </a:lnTo>
                  <a:lnTo>
                    <a:pt x="0" y="97060"/>
                  </a:lnTo>
                  <a:close/>
                </a:path>
              </a:pathLst>
            </a:custGeom>
            <a:grpFill/>
            <a:ln w="9525" cap="flat">
              <a:noFill/>
              <a:prstDash val="solid"/>
              <a:miter/>
            </a:ln>
          </p:spPr>
          <p:txBody>
            <a:bodyPr rtlCol="0" anchor="ctr"/>
            <a:lstStyle/>
            <a:p>
              <a:endParaRPr lang="fi-FI"/>
            </a:p>
          </p:txBody>
        </p:sp>
        <p:sp>
          <p:nvSpPr>
            <p:cNvPr id="3122" name="Vapaamuotoinen: Muoto 3121">
              <a:extLst>
                <a:ext uri="{FF2B5EF4-FFF2-40B4-BE49-F238E27FC236}">
                  <a16:creationId xmlns:a16="http://schemas.microsoft.com/office/drawing/2014/main" id="{8B45B414-465A-F6D5-762B-FD3833BEE761}"/>
                </a:ext>
              </a:extLst>
            </p:cNvPr>
            <p:cNvSpPr/>
            <p:nvPr/>
          </p:nvSpPr>
          <p:spPr>
            <a:xfrm>
              <a:off x="30961740" y="30631633"/>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23" name="Vapaamuotoinen: Muoto 3122">
              <a:extLst>
                <a:ext uri="{FF2B5EF4-FFF2-40B4-BE49-F238E27FC236}">
                  <a16:creationId xmlns:a16="http://schemas.microsoft.com/office/drawing/2014/main" id="{6BF82B51-2C05-3F03-5AD1-27694512E530}"/>
                </a:ext>
              </a:extLst>
            </p:cNvPr>
            <p:cNvSpPr/>
            <p:nvPr/>
          </p:nvSpPr>
          <p:spPr>
            <a:xfrm>
              <a:off x="30961740" y="30664018"/>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24" name="Vapaamuotoinen: Muoto 3123">
              <a:extLst>
                <a:ext uri="{FF2B5EF4-FFF2-40B4-BE49-F238E27FC236}">
                  <a16:creationId xmlns:a16="http://schemas.microsoft.com/office/drawing/2014/main" id="{C0CCFB37-A040-4910-8A4A-C90A4AA1D89B}"/>
                </a:ext>
              </a:extLst>
            </p:cNvPr>
            <p:cNvSpPr/>
            <p:nvPr/>
          </p:nvSpPr>
          <p:spPr>
            <a:xfrm>
              <a:off x="30961740" y="30728692"/>
              <a:ext cx="16192" cy="80867"/>
            </a:xfrm>
            <a:custGeom>
              <a:avLst/>
              <a:gdLst>
                <a:gd name="connsiteX0" fmla="*/ 0 w 16192"/>
                <a:gd name="connsiteY0" fmla="*/ 0 h 80867"/>
                <a:gd name="connsiteX1" fmla="*/ 16192 w 16192"/>
                <a:gd name="connsiteY1" fmla="*/ 0 h 80867"/>
                <a:gd name="connsiteX2" fmla="*/ 16192 w 16192"/>
                <a:gd name="connsiteY2" fmla="*/ 80867 h 80867"/>
                <a:gd name="connsiteX3" fmla="*/ 0 w 16192"/>
                <a:gd name="connsiteY3" fmla="*/ 80867 h 80867"/>
              </a:gdLst>
              <a:ahLst/>
              <a:cxnLst>
                <a:cxn ang="0">
                  <a:pos x="connsiteX0" y="connsiteY0"/>
                </a:cxn>
                <a:cxn ang="0">
                  <a:pos x="connsiteX1" y="connsiteY1"/>
                </a:cxn>
                <a:cxn ang="0">
                  <a:pos x="connsiteX2" y="connsiteY2"/>
                </a:cxn>
                <a:cxn ang="0">
                  <a:pos x="connsiteX3" y="connsiteY3"/>
                </a:cxn>
              </a:cxnLst>
              <a:rect l="l" t="t" r="r" b="b"/>
              <a:pathLst>
                <a:path w="16192" h="80867">
                  <a:moveTo>
                    <a:pt x="0" y="0"/>
                  </a:moveTo>
                  <a:lnTo>
                    <a:pt x="16192" y="0"/>
                  </a:lnTo>
                  <a:lnTo>
                    <a:pt x="16192" y="80867"/>
                  </a:lnTo>
                  <a:lnTo>
                    <a:pt x="0" y="80867"/>
                  </a:lnTo>
                  <a:close/>
                </a:path>
              </a:pathLst>
            </a:custGeom>
            <a:grpFill/>
            <a:ln w="9525" cap="flat">
              <a:noFill/>
              <a:prstDash val="solid"/>
              <a:miter/>
            </a:ln>
          </p:spPr>
          <p:txBody>
            <a:bodyPr rtlCol="0" anchor="ctr"/>
            <a:lstStyle/>
            <a:p>
              <a:endParaRPr lang="fi-FI"/>
            </a:p>
          </p:txBody>
        </p:sp>
        <p:sp>
          <p:nvSpPr>
            <p:cNvPr id="3125" name="Vapaamuotoinen: Muoto 3124">
              <a:extLst>
                <a:ext uri="{FF2B5EF4-FFF2-40B4-BE49-F238E27FC236}">
                  <a16:creationId xmlns:a16="http://schemas.microsoft.com/office/drawing/2014/main" id="{4D4ECB23-7FE0-168C-DD1E-8708E9B51D3A}"/>
                </a:ext>
              </a:extLst>
            </p:cNvPr>
            <p:cNvSpPr/>
            <p:nvPr/>
          </p:nvSpPr>
          <p:spPr>
            <a:xfrm>
              <a:off x="30961740" y="30825753"/>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126" name="Vapaamuotoinen: Muoto 3125">
              <a:extLst>
                <a:ext uri="{FF2B5EF4-FFF2-40B4-BE49-F238E27FC236}">
                  <a16:creationId xmlns:a16="http://schemas.microsoft.com/office/drawing/2014/main" id="{B335D589-0F2C-6FFA-5049-B829FC2074AA}"/>
                </a:ext>
              </a:extLst>
            </p:cNvPr>
            <p:cNvSpPr/>
            <p:nvPr/>
          </p:nvSpPr>
          <p:spPr>
            <a:xfrm>
              <a:off x="30961740" y="30890428"/>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27" name="Vapaamuotoinen: Muoto 3126">
              <a:extLst>
                <a:ext uri="{FF2B5EF4-FFF2-40B4-BE49-F238E27FC236}">
                  <a16:creationId xmlns:a16="http://schemas.microsoft.com/office/drawing/2014/main" id="{AAA86857-2CE4-E727-972E-48FB38F24EE7}"/>
                </a:ext>
              </a:extLst>
            </p:cNvPr>
            <p:cNvSpPr/>
            <p:nvPr/>
          </p:nvSpPr>
          <p:spPr>
            <a:xfrm>
              <a:off x="30961740" y="30922813"/>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28" name="Vapaamuotoinen: Muoto 3127">
              <a:extLst>
                <a:ext uri="{FF2B5EF4-FFF2-40B4-BE49-F238E27FC236}">
                  <a16:creationId xmlns:a16="http://schemas.microsoft.com/office/drawing/2014/main" id="{C98ADE9C-9C68-2105-4C05-D89B18E8AF62}"/>
                </a:ext>
              </a:extLst>
            </p:cNvPr>
            <p:cNvSpPr/>
            <p:nvPr/>
          </p:nvSpPr>
          <p:spPr>
            <a:xfrm>
              <a:off x="30961740" y="30955102"/>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129" name="Vapaamuotoinen: Muoto 3128">
              <a:extLst>
                <a:ext uri="{FF2B5EF4-FFF2-40B4-BE49-F238E27FC236}">
                  <a16:creationId xmlns:a16="http://schemas.microsoft.com/office/drawing/2014/main" id="{42B36B93-8E38-50C2-F52D-9480C36992A9}"/>
                </a:ext>
              </a:extLst>
            </p:cNvPr>
            <p:cNvSpPr/>
            <p:nvPr/>
          </p:nvSpPr>
          <p:spPr>
            <a:xfrm>
              <a:off x="30961740" y="31003681"/>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130" name="Vapaamuotoinen: Muoto 3129">
              <a:extLst>
                <a:ext uri="{FF2B5EF4-FFF2-40B4-BE49-F238E27FC236}">
                  <a16:creationId xmlns:a16="http://schemas.microsoft.com/office/drawing/2014/main" id="{B0A13C45-A431-3EB3-F893-5AF2D6151812}"/>
                </a:ext>
              </a:extLst>
            </p:cNvPr>
            <p:cNvSpPr/>
            <p:nvPr/>
          </p:nvSpPr>
          <p:spPr>
            <a:xfrm>
              <a:off x="30961740" y="31035970"/>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131" name="Vapaamuotoinen: Muoto 3130">
              <a:extLst>
                <a:ext uri="{FF2B5EF4-FFF2-40B4-BE49-F238E27FC236}">
                  <a16:creationId xmlns:a16="http://schemas.microsoft.com/office/drawing/2014/main" id="{26EE0F5D-A26C-B164-A5EE-7AE906404835}"/>
                </a:ext>
              </a:extLst>
            </p:cNvPr>
            <p:cNvSpPr/>
            <p:nvPr/>
          </p:nvSpPr>
          <p:spPr>
            <a:xfrm>
              <a:off x="30961726" y="31100740"/>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132" name="Vapaamuotoinen: Muoto 3131">
              <a:extLst>
                <a:ext uri="{FF2B5EF4-FFF2-40B4-BE49-F238E27FC236}">
                  <a16:creationId xmlns:a16="http://schemas.microsoft.com/office/drawing/2014/main" id="{360E74FB-2C74-7D78-3FBD-5DD14A730D2B}"/>
                </a:ext>
              </a:extLst>
            </p:cNvPr>
            <p:cNvSpPr/>
            <p:nvPr/>
          </p:nvSpPr>
          <p:spPr>
            <a:xfrm>
              <a:off x="30977823" y="30389033"/>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33" name="Vapaamuotoinen: Muoto 3132">
              <a:extLst>
                <a:ext uri="{FF2B5EF4-FFF2-40B4-BE49-F238E27FC236}">
                  <a16:creationId xmlns:a16="http://schemas.microsoft.com/office/drawing/2014/main" id="{01AE3926-98CC-680A-B7FE-A19420FC49C5}"/>
                </a:ext>
              </a:extLst>
            </p:cNvPr>
            <p:cNvSpPr/>
            <p:nvPr/>
          </p:nvSpPr>
          <p:spPr>
            <a:xfrm>
              <a:off x="30977823" y="30421418"/>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134" name="Vapaamuotoinen: Muoto 3133">
              <a:extLst>
                <a:ext uri="{FF2B5EF4-FFF2-40B4-BE49-F238E27FC236}">
                  <a16:creationId xmlns:a16="http://schemas.microsoft.com/office/drawing/2014/main" id="{FADEA04C-6B46-59A7-0B3B-7C748276C92A}"/>
                </a:ext>
              </a:extLst>
            </p:cNvPr>
            <p:cNvSpPr/>
            <p:nvPr/>
          </p:nvSpPr>
          <p:spPr>
            <a:xfrm>
              <a:off x="30977823" y="30486091"/>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135" name="Vapaamuotoinen: Muoto 3134">
              <a:extLst>
                <a:ext uri="{FF2B5EF4-FFF2-40B4-BE49-F238E27FC236}">
                  <a16:creationId xmlns:a16="http://schemas.microsoft.com/office/drawing/2014/main" id="{20C20F57-83DC-158A-E03F-E849A26BF075}"/>
                </a:ext>
              </a:extLst>
            </p:cNvPr>
            <p:cNvSpPr/>
            <p:nvPr/>
          </p:nvSpPr>
          <p:spPr>
            <a:xfrm>
              <a:off x="30977823" y="30518382"/>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136" name="Vapaamuotoinen: Muoto 3135">
              <a:extLst>
                <a:ext uri="{FF2B5EF4-FFF2-40B4-BE49-F238E27FC236}">
                  <a16:creationId xmlns:a16="http://schemas.microsoft.com/office/drawing/2014/main" id="{E3A4EC1A-E685-FA24-2338-94B16843A173}"/>
                </a:ext>
              </a:extLst>
            </p:cNvPr>
            <p:cNvSpPr/>
            <p:nvPr/>
          </p:nvSpPr>
          <p:spPr>
            <a:xfrm>
              <a:off x="30977823" y="30599344"/>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137" name="Vapaamuotoinen: Muoto 3136">
              <a:extLst>
                <a:ext uri="{FF2B5EF4-FFF2-40B4-BE49-F238E27FC236}">
                  <a16:creationId xmlns:a16="http://schemas.microsoft.com/office/drawing/2014/main" id="{F3FFBCA0-CC47-4A8C-C9AE-47F7B202AC65}"/>
                </a:ext>
              </a:extLst>
            </p:cNvPr>
            <p:cNvSpPr/>
            <p:nvPr/>
          </p:nvSpPr>
          <p:spPr>
            <a:xfrm>
              <a:off x="30977824" y="30664018"/>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38" name="Vapaamuotoinen: Muoto 3137">
              <a:extLst>
                <a:ext uri="{FF2B5EF4-FFF2-40B4-BE49-F238E27FC236}">
                  <a16:creationId xmlns:a16="http://schemas.microsoft.com/office/drawing/2014/main" id="{F418C24D-5AE6-FF49-2BE6-8611601DF108}"/>
                </a:ext>
              </a:extLst>
            </p:cNvPr>
            <p:cNvSpPr/>
            <p:nvPr/>
          </p:nvSpPr>
          <p:spPr>
            <a:xfrm>
              <a:off x="30977825" y="30696307"/>
              <a:ext cx="16192" cy="145542"/>
            </a:xfrm>
            <a:custGeom>
              <a:avLst/>
              <a:gdLst>
                <a:gd name="connsiteX0" fmla="*/ 0 w 16192"/>
                <a:gd name="connsiteY0" fmla="*/ 0 h 145542"/>
                <a:gd name="connsiteX1" fmla="*/ 16192 w 16192"/>
                <a:gd name="connsiteY1" fmla="*/ 0 h 145542"/>
                <a:gd name="connsiteX2" fmla="*/ 16192 w 16192"/>
                <a:gd name="connsiteY2" fmla="*/ 145542 h 145542"/>
                <a:gd name="connsiteX3" fmla="*/ 0 w 16192"/>
                <a:gd name="connsiteY3" fmla="*/ 145542 h 145542"/>
              </a:gdLst>
              <a:ahLst/>
              <a:cxnLst>
                <a:cxn ang="0">
                  <a:pos x="connsiteX0" y="connsiteY0"/>
                </a:cxn>
                <a:cxn ang="0">
                  <a:pos x="connsiteX1" y="connsiteY1"/>
                </a:cxn>
                <a:cxn ang="0">
                  <a:pos x="connsiteX2" y="connsiteY2"/>
                </a:cxn>
                <a:cxn ang="0">
                  <a:pos x="connsiteX3" y="connsiteY3"/>
                </a:cxn>
              </a:cxnLst>
              <a:rect l="l" t="t" r="r" b="b"/>
              <a:pathLst>
                <a:path w="16192" h="145542">
                  <a:moveTo>
                    <a:pt x="0" y="0"/>
                  </a:moveTo>
                  <a:lnTo>
                    <a:pt x="16192" y="0"/>
                  </a:lnTo>
                  <a:lnTo>
                    <a:pt x="16192" y="145542"/>
                  </a:lnTo>
                  <a:lnTo>
                    <a:pt x="0" y="145542"/>
                  </a:lnTo>
                  <a:close/>
                </a:path>
              </a:pathLst>
            </a:custGeom>
            <a:grpFill/>
            <a:ln w="9525" cap="flat">
              <a:noFill/>
              <a:prstDash val="solid"/>
              <a:miter/>
            </a:ln>
          </p:spPr>
          <p:txBody>
            <a:bodyPr rtlCol="0" anchor="ctr"/>
            <a:lstStyle/>
            <a:p>
              <a:endParaRPr lang="fi-FI"/>
            </a:p>
          </p:txBody>
        </p:sp>
        <p:sp>
          <p:nvSpPr>
            <p:cNvPr id="3139" name="Vapaamuotoinen: Muoto 3138">
              <a:extLst>
                <a:ext uri="{FF2B5EF4-FFF2-40B4-BE49-F238E27FC236}">
                  <a16:creationId xmlns:a16="http://schemas.microsoft.com/office/drawing/2014/main" id="{8CF300FE-131D-FA44-C759-3859934AD765}"/>
                </a:ext>
              </a:extLst>
            </p:cNvPr>
            <p:cNvSpPr/>
            <p:nvPr/>
          </p:nvSpPr>
          <p:spPr>
            <a:xfrm>
              <a:off x="30977827" y="30874235"/>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140" name="Vapaamuotoinen: Muoto 3139">
              <a:extLst>
                <a:ext uri="{FF2B5EF4-FFF2-40B4-BE49-F238E27FC236}">
                  <a16:creationId xmlns:a16="http://schemas.microsoft.com/office/drawing/2014/main" id="{698ACD5E-19FF-8C2A-2B37-D77D7ED475F3}"/>
                </a:ext>
              </a:extLst>
            </p:cNvPr>
            <p:cNvSpPr/>
            <p:nvPr/>
          </p:nvSpPr>
          <p:spPr>
            <a:xfrm>
              <a:off x="30977829" y="30906620"/>
              <a:ext cx="16192" cy="80867"/>
            </a:xfrm>
            <a:custGeom>
              <a:avLst/>
              <a:gdLst>
                <a:gd name="connsiteX0" fmla="*/ 0 w 16192"/>
                <a:gd name="connsiteY0" fmla="*/ 0 h 80867"/>
                <a:gd name="connsiteX1" fmla="*/ 16192 w 16192"/>
                <a:gd name="connsiteY1" fmla="*/ 0 h 80867"/>
                <a:gd name="connsiteX2" fmla="*/ 16192 w 16192"/>
                <a:gd name="connsiteY2" fmla="*/ 80867 h 80867"/>
                <a:gd name="connsiteX3" fmla="*/ 0 w 16192"/>
                <a:gd name="connsiteY3" fmla="*/ 80867 h 80867"/>
              </a:gdLst>
              <a:ahLst/>
              <a:cxnLst>
                <a:cxn ang="0">
                  <a:pos x="connsiteX0" y="connsiteY0"/>
                </a:cxn>
                <a:cxn ang="0">
                  <a:pos x="connsiteX1" y="connsiteY1"/>
                </a:cxn>
                <a:cxn ang="0">
                  <a:pos x="connsiteX2" y="connsiteY2"/>
                </a:cxn>
                <a:cxn ang="0">
                  <a:pos x="connsiteX3" y="connsiteY3"/>
                </a:cxn>
              </a:cxnLst>
              <a:rect l="l" t="t" r="r" b="b"/>
              <a:pathLst>
                <a:path w="16192" h="80867">
                  <a:moveTo>
                    <a:pt x="0" y="0"/>
                  </a:moveTo>
                  <a:lnTo>
                    <a:pt x="16192" y="0"/>
                  </a:lnTo>
                  <a:lnTo>
                    <a:pt x="16192" y="80867"/>
                  </a:lnTo>
                  <a:lnTo>
                    <a:pt x="0" y="80867"/>
                  </a:lnTo>
                  <a:close/>
                </a:path>
              </a:pathLst>
            </a:custGeom>
            <a:grpFill/>
            <a:ln w="9525" cap="flat">
              <a:noFill/>
              <a:prstDash val="solid"/>
              <a:miter/>
            </a:ln>
          </p:spPr>
          <p:txBody>
            <a:bodyPr rtlCol="0" anchor="ctr"/>
            <a:lstStyle/>
            <a:p>
              <a:endParaRPr lang="fi-FI"/>
            </a:p>
          </p:txBody>
        </p:sp>
        <p:sp>
          <p:nvSpPr>
            <p:cNvPr id="3141" name="Vapaamuotoinen: Muoto 3140">
              <a:extLst>
                <a:ext uri="{FF2B5EF4-FFF2-40B4-BE49-F238E27FC236}">
                  <a16:creationId xmlns:a16="http://schemas.microsoft.com/office/drawing/2014/main" id="{E6D58157-255A-6673-6044-BBAD79ED6295}"/>
                </a:ext>
              </a:extLst>
            </p:cNvPr>
            <p:cNvSpPr/>
            <p:nvPr/>
          </p:nvSpPr>
          <p:spPr>
            <a:xfrm>
              <a:off x="30977832" y="31003681"/>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142" name="Vapaamuotoinen: Muoto 3141">
              <a:extLst>
                <a:ext uri="{FF2B5EF4-FFF2-40B4-BE49-F238E27FC236}">
                  <a16:creationId xmlns:a16="http://schemas.microsoft.com/office/drawing/2014/main" id="{1F4051FA-5E92-DCC2-B6D2-2D694256DB2E}"/>
                </a:ext>
              </a:extLst>
            </p:cNvPr>
            <p:cNvSpPr/>
            <p:nvPr/>
          </p:nvSpPr>
          <p:spPr>
            <a:xfrm>
              <a:off x="30977836" y="31035970"/>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143" name="Vapaamuotoinen: Muoto 3142">
              <a:extLst>
                <a:ext uri="{FF2B5EF4-FFF2-40B4-BE49-F238E27FC236}">
                  <a16:creationId xmlns:a16="http://schemas.microsoft.com/office/drawing/2014/main" id="{36A24CDC-C817-E555-21FD-CE4AC6B81B00}"/>
                </a:ext>
              </a:extLst>
            </p:cNvPr>
            <p:cNvSpPr/>
            <p:nvPr/>
          </p:nvSpPr>
          <p:spPr>
            <a:xfrm>
              <a:off x="30977842" y="31100740"/>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144" name="Vapaamuotoinen: Muoto 3143">
              <a:extLst>
                <a:ext uri="{FF2B5EF4-FFF2-40B4-BE49-F238E27FC236}">
                  <a16:creationId xmlns:a16="http://schemas.microsoft.com/office/drawing/2014/main" id="{59F33B09-EB36-8D75-78E8-718A1D507E61}"/>
                </a:ext>
              </a:extLst>
            </p:cNvPr>
            <p:cNvSpPr/>
            <p:nvPr/>
          </p:nvSpPr>
          <p:spPr>
            <a:xfrm>
              <a:off x="30994035" y="30389033"/>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45" name="Vapaamuotoinen: Muoto 3144">
              <a:extLst>
                <a:ext uri="{FF2B5EF4-FFF2-40B4-BE49-F238E27FC236}">
                  <a16:creationId xmlns:a16="http://schemas.microsoft.com/office/drawing/2014/main" id="{EDD9C45A-D8D9-C800-25B8-4EEF1361CC4F}"/>
                </a:ext>
              </a:extLst>
            </p:cNvPr>
            <p:cNvSpPr/>
            <p:nvPr/>
          </p:nvSpPr>
          <p:spPr>
            <a:xfrm>
              <a:off x="30994035" y="30486091"/>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146" name="Vapaamuotoinen: Muoto 3145">
              <a:extLst>
                <a:ext uri="{FF2B5EF4-FFF2-40B4-BE49-F238E27FC236}">
                  <a16:creationId xmlns:a16="http://schemas.microsoft.com/office/drawing/2014/main" id="{8B136C8A-4DDD-8490-31ED-13C48D938090}"/>
                </a:ext>
              </a:extLst>
            </p:cNvPr>
            <p:cNvSpPr/>
            <p:nvPr/>
          </p:nvSpPr>
          <p:spPr>
            <a:xfrm>
              <a:off x="30994035" y="30518382"/>
              <a:ext cx="16192" cy="32385"/>
            </a:xfrm>
            <a:custGeom>
              <a:avLst/>
              <a:gdLst>
                <a:gd name="connsiteX0" fmla="*/ 0 w 16192"/>
                <a:gd name="connsiteY0" fmla="*/ 0 h 32385"/>
                <a:gd name="connsiteX1" fmla="*/ 16192 w 16192"/>
                <a:gd name="connsiteY1" fmla="*/ 0 h 32385"/>
                <a:gd name="connsiteX2" fmla="*/ 16192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147" name="Vapaamuotoinen: Muoto 3146">
              <a:extLst>
                <a:ext uri="{FF2B5EF4-FFF2-40B4-BE49-F238E27FC236}">
                  <a16:creationId xmlns:a16="http://schemas.microsoft.com/office/drawing/2014/main" id="{F1F4B387-85FE-18C7-DAF4-44E78D121F7D}"/>
                </a:ext>
              </a:extLst>
            </p:cNvPr>
            <p:cNvSpPr/>
            <p:nvPr/>
          </p:nvSpPr>
          <p:spPr>
            <a:xfrm>
              <a:off x="30994035" y="30583151"/>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148" name="Vapaamuotoinen: Muoto 3147">
              <a:extLst>
                <a:ext uri="{FF2B5EF4-FFF2-40B4-BE49-F238E27FC236}">
                  <a16:creationId xmlns:a16="http://schemas.microsoft.com/office/drawing/2014/main" id="{69853C9F-F33F-40B6-5A78-8BAA93236784}"/>
                </a:ext>
              </a:extLst>
            </p:cNvPr>
            <p:cNvSpPr/>
            <p:nvPr/>
          </p:nvSpPr>
          <p:spPr>
            <a:xfrm>
              <a:off x="30994035" y="30664018"/>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49" name="Vapaamuotoinen: Muoto 3148">
              <a:extLst>
                <a:ext uri="{FF2B5EF4-FFF2-40B4-BE49-F238E27FC236}">
                  <a16:creationId xmlns:a16="http://schemas.microsoft.com/office/drawing/2014/main" id="{D44DF4FF-376F-00D5-7F82-C8DB484499D4}"/>
                </a:ext>
              </a:extLst>
            </p:cNvPr>
            <p:cNvSpPr/>
            <p:nvPr/>
          </p:nvSpPr>
          <p:spPr>
            <a:xfrm>
              <a:off x="30994035" y="30712501"/>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150" name="Vapaamuotoinen: Muoto 3149">
              <a:extLst>
                <a:ext uri="{FF2B5EF4-FFF2-40B4-BE49-F238E27FC236}">
                  <a16:creationId xmlns:a16="http://schemas.microsoft.com/office/drawing/2014/main" id="{88B003F5-7039-5EB4-DF3A-548D7B6DD137}"/>
                </a:ext>
              </a:extLst>
            </p:cNvPr>
            <p:cNvSpPr/>
            <p:nvPr/>
          </p:nvSpPr>
          <p:spPr>
            <a:xfrm>
              <a:off x="30994035" y="30777175"/>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51" name="Vapaamuotoinen: Muoto 3150">
              <a:extLst>
                <a:ext uri="{FF2B5EF4-FFF2-40B4-BE49-F238E27FC236}">
                  <a16:creationId xmlns:a16="http://schemas.microsoft.com/office/drawing/2014/main" id="{4E4C17A6-E597-CD7A-6A1C-0EDF3C6857D3}"/>
                </a:ext>
              </a:extLst>
            </p:cNvPr>
            <p:cNvSpPr/>
            <p:nvPr/>
          </p:nvSpPr>
          <p:spPr>
            <a:xfrm>
              <a:off x="30994035" y="30809560"/>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152" name="Vapaamuotoinen: Muoto 3151">
              <a:extLst>
                <a:ext uri="{FF2B5EF4-FFF2-40B4-BE49-F238E27FC236}">
                  <a16:creationId xmlns:a16="http://schemas.microsoft.com/office/drawing/2014/main" id="{3E08BFDB-88C3-86BB-08C8-0C5414C0A0EB}"/>
                </a:ext>
              </a:extLst>
            </p:cNvPr>
            <p:cNvSpPr/>
            <p:nvPr/>
          </p:nvSpPr>
          <p:spPr>
            <a:xfrm>
              <a:off x="30994035" y="30874235"/>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153" name="Vapaamuotoinen: Muoto 3152">
              <a:extLst>
                <a:ext uri="{FF2B5EF4-FFF2-40B4-BE49-F238E27FC236}">
                  <a16:creationId xmlns:a16="http://schemas.microsoft.com/office/drawing/2014/main" id="{94691CB2-A83A-9E5B-BF7C-44F04EEF74B6}"/>
                </a:ext>
              </a:extLst>
            </p:cNvPr>
            <p:cNvSpPr/>
            <p:nvPr/>
          </p:nvSpPr>
          <p:spPr>
            <a:xfrm>
              <a:off x="30994035" y="30922813"/>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54" name="Vapaamuotoinen: Muoto 3153">
              <a:extLst>
                <a:ext uri="{FF2B5EF4-FFF2-40B4-BE49-F238E27FC236}">
                  <a16:creationId xmlns:a16="http://schemas.microsoft.com/office/drawing/2014/main" id="{2701C271-A0E6-03CC-F2AF-E63B4267663E}"/>
                </a:ext>
              </a:extLst>
            </p:cNvPr>
            <p:cNvSpPr/>
            <p:nvPr/>
          </p:nvSpPr>
          <p:spPr>
            <a:xfrm>
              <a:off x="30994035" y="31003681"/>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155" name="Vapaamuotoinen: Muoto 3154">
              <a:extLst>
                <a:ext uri="{FF2B5EF4-FFF2-40B4-BE49-F238E27FC236}">
                  <a16:creationId xmlns:a16="http://schemas.microsoft.com/office/drawing/2014/main" id="{1EEECFED-9594-5CAF-1F7F-739C0FEE362B}"/>
                </a:ext>
              </a:extLst>
            </p:cNvPr>
            <p:cNvSpPr/>
            <p:nvPr/>
          </p:nvSpPr>
          <p:spPr>
            <a:xfrm>
              <a:off x="30994034" y="31100740"/>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156" name="Vapaamuotoinen: Muoto 3155">
              <a:extLst>
                <a:ext uri="{FF2B5EF4-FFF2-40B4-BE49-F238E27FC236}">
                  <a16:creationId xmlns:a16="http://schemas.microsoft.com/office/drawing/2014/main" id="{73740164-638F-98EC-106F-DF0A5BCE6687}"/>
                </a:ext>
              </a:extLst>
            </p:cNvPr>
            <p:cNvSpPr/>
            <p:nvPr/>
          </p:nvSpPr>
          <p:spPr>
            <a:xfrm>
              <a:off x="31010225" y="30389033"/>
              <a:ext cx="16192" cy="113252"/>
            </a:xfrm>
            <a:custGeom>
              <a:avLst/>
              <a:gdLst>
                <a:gd name="connsiteX0" fmla="*/ 0 w 16192"/>
                <a:gd name="connsiteY0" fmla="*/ 0 h 113252"/>
                <a:gd name="connsiteX1" fmla="*/ 16192 w 16192"/>
                <a:gd name="connsiteY1" fmla="*/ 0 h 113252"/>
                <a:gd name="connsiteX2" fmla="*/ 16192 w 16192"/>
                <a:gd name="connsiteY2" fmla="*/ 113252 h 113252"/>
                <a:gd name="connsiteX3" fmla="*/ 0 w 16192"/>
                <a:gd name="connsiteY3" fmla="*/ 113252 h 113252"/>
              </a:gdLst>
              <a:ahLst/>
              <a:cxnLst>
                <a:cxn ang="0">
                  <a:pos x="connsiteX0" y="connsiteY0"/>
                </a:cxn>
                <a:cxn ang="0">
                  <a:pos x="connsiteX1" y="connsiteY1"/>
                </a:cxn>
                <a:cxn ang="0">
                  <a:pos x="connsiteX2" y="connsiteY2"/>
                </a:cxn>
                <a:cxn ang="0">
                  <a:pos x="connsiteX3" y="connsiteY3"/>
                </a:cxn>
              </a:cxnLst>
              <a:rect l="l" t="t" r="r" b="b"/>
              <a:pathLst>
                <a:path w="16192" h="113252">
                  <a:moveTo>
                    <a:pt x="0" y="0"/>
                  </a:moveTo>
                  <a:lnTo>
                    <a:pt x="16192" y="0"/>
                  </a:lnTo>
                  <a:lnTo>
                    <a:pt x="16192" y="113252"/>
                  </a:lnTo>
                  <a:lnTo>
                    <a:pt x="0" y="113252"/>
                  </a:lnTo>
                  <a:close/>
                </a:path>
              </a:pathLst>
            </a:custGeom>
            <a:grpFill/>
            <a:ln w="9525" cap="flat">
              <a:noFill/>
              <a:prstDash val="solid"/>
              <a:miter/>
            </a:ln>
          </p:spPr>
          <p:txBody>
            <a:bodyPr rtlCol="0" anchor="ctr"/>
            <a:lstStyle/>
            <a:p>
              <a:endParaRPr lang="fi-FI"/>
            </a:p>
          </p:txBody>
        </p:sp>
        <p:sp>
          <p:nvSpPr>
            <p:cNvPr id="3157" name="Vapaamuotoinen: Muoto 3156">
              <a:extLst>
                <a:ext uri="{FF2B5EF4-FFF2-40B4-BE49-F238E27FC236}">
                  <a16:creationId xmlns:a16="http://schemas.microsoft.com/office/drawing/2014/main" id="{837CC353-469C-5D84-82C6-B4B9FEAF78A8}"/>
                </a:ext>
              </a:extLst>
            </p:cNvPr>
            <p:cNvSpPr/>
            <p:nvPr/>
          </p:nvSpPr>
          <p:spPr>
            <a:xfrm>
              <a:off x="31010225" y="30518382"/>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158" name="Vapaamuotoinen: Muoto 3157">
              <a:extLst>
                <a:ext uri="{FF2B5EF4-FFF2-40B4-BE49-F238E27FC236}">
                  <a16:creationId xmlns:a16="http://schemas.microsoft.com/office/drawing/2014/main" id="{10865ACA-8E57-3DD4-C1E9-E4D7B12B4539}"/>
                </a:ext>
              </a:extLst>
            </p:cNvPr>
            <p:cNvSpPr/>
            <p:nvPr/>
          </p:nvSpPr>
          <p:spPr>
            <a:xfrm>
              <a:off x="31010225" y="30550766"/>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59" name="Vapaamuotoinen: Muoto 3158">
              <a:extLst>
                <a:ext uri="{FF2B5EF4-FFF2-40B4-BE49-F238E27FC236}">
                  <a16:creationId xmlns:a16="http://schemas.microsoft.com/office/drawing/2014/main" id="{3CCC7126-827D-FFE2-82D5-8018704ACB70}"/>
                </a:ext>
              </a:extLst>
            </p:cNvPr>
            <p:cNvSpPr/>
            <p:nvPr/>
          </p:nvSpPr>
          <p:spPr>
            <a:xfrm>
              <a:off x="31010225" y="30583151"/>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160" name="Vapaamuotoinen: Muoto 3159">
              <a:extLst>
                <a:ext uri="{FF2B5EF4-FFF2-40B4-BE49-F238E27FC236}">
                  <a16:creationId xmlns:a16="http://schemas.microsoft.com/office/drawing/2014/main" id="{55767580-880F-3D1C-9E4C-83C880AA73D0}"/>
                </a:ext>
              </a:extLst>
            </p:cNvPr>
            <p:cNvSpPr/>
            <p:nvPr/>
          </p:nvSpPr>
          <p:spPr>
            <a:xfrm>
              <a:off x="31010225" y="30615441"/>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61" name="Vapaamuotoinen: Muoto 3160">
              <a:extLst>
                <a:ext uri="{FF2B5EF4-FFF2-40B4-BE49-F238E27FC236}">
                  <a16:creationId xmlns:a16="http://schemas.microsoft.com/office/drawing/2014/main" id="{C0850979-53F7-1171-8EF0-85B0908B1F4C}"/>
                </a:ext>
              </a:extLst>
            </p:cNvPr>
            <p:cNvSpPr/>
            <p:nvPr/>
          </p:nvSpPr>
          <p:spPr>
            <a:xfrm>
              <a:off x="31010225" y="30647826"/>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62" name="Vapaamuotoinen: Muoto 3161">
              <a:extLst>
                <a:ext uri="{FF2B5EF4-FFF2-40B4-BE49-F238E27FC236}">
                  <a16:creationId xmlns:a16="http://schemas.microsoft.com/office/drawing/2014/main" id="{62D2E64E-F6CB-0444-7C8A-CFAD9C6C07C9}"/>
                </a:ext>
              </a:extLst>
            </p:cNvPr>
            <p:cNvSpPr/>
            <p:nvPr/>
          </p:nvSpPr>
          <p:spPr>
            <a:xfrm>
              <a:off x="31010225" y="30680211"/>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63" name="Vapaamuotoinen: Muoto 3162">
              <a:extLst>
                <a:ext uri="{FF2B5EF4-FFF2-40B4-BE49-F238E27FC236}">
                  <a16:creationId xmlns:a16="http://schemas.microsoft.com/office/drawing/2014/main" id="{2FBA3125-BF5C-F1D1-490D-E6BFCF1B270B}"/>
                </a:ext>
              </a:extLst>
            </p:cNvPr>
            <p:cNvSpPr/>
            <p:nvPr/>
          </p:nvSpPr>
          <p:spPr>
            <a:xfrm>
              <a:off x="31010225" y="30712501"/>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164" name="Vapaamuotoinen: Muoto 3163">
              <a:extLst>
                <a:ext uri="{FF2B5EF4-FFF2-40B4-BE49-F238E27FC236}">
                  <a16:creationId xmlns:a16="http://schemas.microsoft.com/office/drawing/2014/main" id="{FB640A8A-7A35-10D6-14B5-5C4D80C0F458}"/>
                </a:ext>
              </a:extLst>
            </p:cNvPr>
            <p:cNvSpPr/>
            <p:nvPr/>
          </p:nvSpPr>
          <p:spPr>
            <a:xfrm>
              <a:off x="31010225" y="30744886"/>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65" name="Vapaamuotoinen: Muoto 3164">
              <a:extLst>
                <a:ext uri="{FF2B5EF4-FFF2-40B4-BE49-F238E27FC236}">
                  <a16:creationId xmlns:a16="http://schemas.microsoft.com/office/drawing/2014/main" id="{508D3087-FAA3-7B29-D14B-4B58E6A6B4C1}"/>
                </a:ext>
              </a:extLst>
            </p:cNvPr>
            <p:cNvSpPr/>
            <p:nvPr/>
          </p:nvSpPr>
          <p:spPr>
            <a:xfrm>
              <a:off x="31010225" y="30777175"/>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66" name="Vapaamuotoinen: Muoto 3165">
              <a:extLst>
                <a:ext uri="{FF2B5EF4-FFF2-40B4-BE49-F238E27FC236}">
                  <a16:creationId xmlns:a16="http://schemas.microsoft.com/office/drawing/2014/main" id="{16660F5D-495D-315E-0D43-60AED51EC42E}"/>
                </a:ext>
              </a:extLst>
            </p:cNvPr>
            <p:cNvSpPr/>
            <p:nvPr/>
          </p:nvSpPr>
          <p:spPr>
            <a:xfrm>
              <a:off x="31010225" y="30809560"/>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67" name="Vapaamuotoinen: Muoto 3166">
              <a:extLst>
                <a:ext uri="{FF2B5EF4-FFF2-40B4-BE49-F238E27FC236}">
                  <a16:creationId xmlns:a16="http://schemas.microsoft.com/office/drawing/2014/main" id="{46EC327E-0158-4089-39AF-343A3F29D548}"/>
                </a:ext>
              </a:extLst>
            </p:cNvPr>
            <p:cNvSpPr/>
            <p:nvPr/>
          </p:nvSpPr>
          <p:spPr>
            <a:xfrm>
              <a:off x="31010225" y="30841945"/>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68" name="Vapaamuotoinen: Muoto 3167">
              <a:extLst>
                <a:ext uri="{FF2B5EF4-FFF2-40B4-BE49-F238E27FC236}">
                  <a16:creationId xmlns:a16="http://schemas.microsoft.com/office/drawing/2014/main" id="{A3A3F021-41C0-4149-578A-4DFAE85A8312}"/>
                </a:ext>
              </a:extLst>
            </p:cNvPr>
            <p:cNvSpPr/>
            <p:nvPr/>
          </p:nvSpPr>
          <p:spPr>
            <a:xfrm>
              <a:off x="31010225" y="30874235"/>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169" name="Vapaamuotoinen: Muoto 3168">
              <a:extLst>
                <a:ext uri="{FF2B5EF4-FFF2-40B4-BE49-F238E27FC236}">
                  <a16:creationId xmlns:a16="http://schemas.microsoft.com/office/drawing/2014/main" id="{C615C5AC-A5FD-7C02-BCCC-9ACD21E1DA4B}"/>
                </a:ext>
              </a:extLst>
            </p:cNvPr>
            <p:cNvSpPr/>
            <p:nvPr/>
          </p:nvSpPr>
          <p:spPr>
            <a:xfrm>
              <a:off x="31010225" y="30906620"/>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70" name="Vapaamuotoinen: Muoto 3169">
              <a:extLst>
                <a:ext uri="{FF2B5EF4-FFF2-40B4-BE49-F238E27FC236}">
                  <a16:creationId xmlns:a16="http://schemas.microsoft.com/office/drawing/2014/main" id="{1B70AFEE-F37B-14E4-D32A-1FE8F8F82CEB}"/>
                </a:ext>
              </a:extLst>
            </p:cNvPr>
            <p:cNvSpPr/>
            <p:nvPr/>
          </p:nvSpPr>
          <p:spPr>
            <a:xfrm>
              <a:off x="31010225" y="30939005"/>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71" name="Vapaamuotoinen: Muoto 3170">
              <a:extLst>
                <a:ext uri="{FF2B5EF4-FFF2-40B4-BE49-F238E27FC236}">
                  <a16:creationId xmlns:a16="http://schemas.microsoft.com/office/drawing/2014/main" id="{059894D8-3760-6D1F-9EC7-C787E14F221E}"/>
                </a:ext>
              </a:extLst>
            </p:cNvPr>
            <p:cNvSpPr/>
            <p:nvPr/>
          </p:nvSpPr>
          <p:spPr>
            <a:xfrm>
              <a:off x="31010225" y="30971296"/>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72" name="Vapaamuotoinen: Muoto 3171">
              <a:extLst>
                <a:ext uri="{FF2B5EF4-FFF2-40B4-BE49-F238E27FC236}">
                  <a16:creationId xmlns:a16="http://schemas.microsoft.com/office/drawing/2014/main" id="{24BB4F69-6705-3263-EEC2-A41E12203BCB}"/>
                </a:ext>
              </a:extLst>
            </p:cNvPr>
            <p:cNvSpPr/>
            <p:nvPr/>
          </p:nvSpPr>
          <p:spPr>
            <a:xfrm>
              <a:off x="31010222" y="31003681"/>
              <a:ext cx="16192" cy="113252"/>
            </a:xfrm>
            <a:custGeom>
              <a:avLst/>
              <a:gdLst>
                <a:gd name="connsiteX0" fmla="*/ 0 w 16192"/>
                <a:gd name="connsiteY0" fmla="*/ 0 h 113252"/>
                <a:gd name="connsiteX1" fmla="*/ 16192 w 16192"/>
                <a:gd name="connsiteY1" fmla="*/ 0 h 113252"/>
                <a:gd name="connsiteX2" fmla="*/ 16192 w 16192"/>
                <a:gd name="connsiteY2" fmla="*/ 113252 h 113252"/>
                <a:gd name="connsiteX3" fmla="*/ 0 w 16192"/>
                <a:gd name="connsiteY3" fmla="*/ 113252 h 113252"/>
              </a:gdLst>
              <a:ahLst/>
              <a:cxnLst>
                <a:cxn ang="0">
                  <a:pos x="connsiteX0" y="connsiteY0"/>
                </a:cxn>
                <a:cxn ang="0">
                  <a:pos x="connsiteX1" y="connsiteY1"/>
                </a:cxn>
                <a:cxn ang="0">
                  <a:pos x="connsiteX2" y="connsiteY2"/>
                </a:cxn>
                <a:cxn ang="0">
                  <a:pos x="connsiteX3" y="connsiteY3"/>
                </a:cxn>
              </a:cxnLst>
              <a:rect l="l" t="t" r="r" b="b"/>
              <a:pathLst>
                <a:path w="16192" h="113252">
                  <a:moveTo>
                    <a:pt x="0" y="0"/>
                  </a:moveTo>
                  <a:lnTo>
                    <a:pt x="16192" y="0"/>
                  </a:lnTo>
                  <a:lnTo>
                    <a:pt x="16192" y="113252"/>
                  </a:lnTo>
                  <a:lnTo>
                    <a:pt x="0" y="113252"/>
                  </a:lnTo>
                  <a:close/>
                </a:path>
              </a:pathLst>
            </a:custGeom>
            <a:grpFill/>
            <a:ln w="9525" cap="flat">
              <a:noFill/>
              <a:prstDash val="solid"/>
              <a:miter/>
            </a:ln>
          </p:spPr>
          <p:txBody>
            <a:bodyPr rtlCol="0" anchor="ctr"/>
            <a:lstStyle/>
            <a:p>
              <a:endParaRPr lang="fi-FI"/>
            </a:p>
          </p:txBody>
        </p:sp>
        <p:sp>
          <p:nvSpPr>
            <p:cNvPr id="3173" name="Vapaamuotoinen: Muoto 3172">
              <a:extLst>
                <a:ext uri="{FF2B5EF4-FFF2-40B4-BE49-F238E27FC236}">
                  <a16:creationId xmlns:a16="http://schemas.microsoft.com/office/drawing/2014/main" id="{DF7EC695-21C2-9B6A-9590-1499D5216681}"/>
                </a:ext>
              </a:extLst>
            </p:cNvPr>
            <p:cNvSpPr/>
            <p:nvPr/>
          </p:nvSpPr>
          <p:spPr>
            <a:xfrm>
              <a:off x="31026415" y="30518382"/>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174" name="Vapaamuotoinen: Muoto 3173">
              <a:extLst>
                <a:ext uri="{FF2B5EF4-FFF2-40B4-BE49-F238E27FC236}">
                  <a16:creationId xmlns:a16="http://schemas.microsoft.com/office/drawing/2014/main" id="{2A4256A6-C3F7-851A-1120-EF73B525CC15}"/>
                </a:ext>
              </a:extLst>
            </p:cNvPr>
            <p:cNvSpPr/>
            <p:nvPr/>
          </p:nvSpPr>
          <p:spPr>
            <a:xfrm>
              <a:off x="31026415" y="30566959"/>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175" name="Vapaamuotoinen: Muoto 3174">
              <a:extLst>
                <a:ext uri="{FF2B5EF4-FFF2-40B4-BE49-F238E27FC236}">
                  <a16:creationId xmlns:a16="http://schemas.microsoft.com/office/drawing/2014/main" id="{712B5222-D2E6-5473-63D3-569C46B71666}"/>
                </a:ext>
              </a:extLst>
            </p:cNvPr>
            <p:cNvSpPr/>
            <p:nvPr/>
          </p:nvSpPr>
          <p:spPr>
            <a:xfrm>
              <a:off x="31026415" y="30647826"/>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176" name="Vapaamuotoinen: Muoto 3175">
              <a:extLst>
                <a:ext uri="{FF2B5EF4-FFF2-40B4-BE49-F238E27FC236}">
                  <a16:creationId xmlns:a16="http://schemas.microsoft.com/office/drawing/2014/main" id="{07D7D548-0E40-5B56-7116-FF4DBCF6849E}"/>
                </a:ext>
              </a:extLst>
            </p:cNvPr>
            <p:cNvSpPr/>
            <p:nvPr/>
          </p:nvSpPr>
          <p:spPr>
            <a:xfrm>
              <a:off x="31026415" y="30680211"/>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177" name="Vapaamuotoinen: Muoto 3176">
              <a:extLst>
                <a:ext uri="{FF2B5EF4-FFF2-40B4-BE49-F238E27FC236}">
                  <a16:creationId xmlns:a16="http://schemas.microsoft.com/office/drawing/2014/main" id="{C5FC81D2-E2D1-66F4-E660-C5E9DB9396EC}"/>
                </a:ext>
              </a:extLst>
            </p:cNvPr>
            <p:cNvSpPr/>
            <p:nvPr/>
          </p:nvSpPr>
          <p:spPr>
            <a:xfrm>
              <a:off x="31026415" y="30712501"/>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178" name="Vapaamuotoinen: Muoto 3177">
              <a:extLst>
                <a:ext uri="{FF2B5EF4-FFF2-40B4-BE49-F238E27FC236}">
                  <a16:creationId xmlns:a16="http://schemas.microsoft.com/office/drawing/2014/main" id="{5DE3A721-4C0B-0794-2F31-DE68248774C4}"/>
                </a:ext>
              </a:extLst>
            </p:cNvPr>
            <p:cNvSpPr/>
            <p:nvPr/>
          </p:nvSpPr>
          <p:spPr>
            <a:xfrm>
              <a:off x="31026415" y="30777175"/>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179" name="Vapaamuotoinen: Muoto 3178">
              <a:extLst>
                <a:ext uri="{FF2B5EF4-FFF2-40B4-BE49-F238E27FC236}">
                  <a16:creationId xmlns:a16="http://schemas.microsoft.com/office/drawing/2014/main" id="{EE00EF06-4EF5-CA84-475F-1190597B6E19}"/>
                </a:ext>
              </a:extLst>
            </p:cNvPr>
            <p:cNvSpPr/>
            <p:nvPr/>
          </p:nvSpPr>
          <p:spPr>
            <a:xfrm>
              <a:off x="31026415" y="30874235"/>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180" name="Vapaamuotoinen: Muoto 3179">
              <a:extLst>
                <a:ext uri="{FF2B5EF4-FFF2-40B4-BE49-F238E27FC236}">
                  <a16:creationId xmlns:a16="http://schemas.microsoft.com/office/drawing/2014/main" id="{25CFA90D-983C-15E8-50A9-824932719D92}"/>
                </a:ext>
              </a:extLst>
            </p:cNvPr>
            <p:cNvSpPr/>
            <p:nvPr/>
          </p:nvSpPr>
          <p:spPr>
            <a:xfrm>
              <a:off x="31026410" y="30955102"/>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181" name="Vapaamuotoinen: Muoto 3180">
              <a:extLst>
                <a:ext uri="{FF2B5EF4-FFF2-40B4-BE49-F238E27FC236}">
                  <a16:creationId xmlns:a16="http://schemas.microsoft.com/office/drawing/2014/main" id="{B3BB223B-9433-6095-8821-4273EF911C82}"/>
                </a:ext>
              </a:extLst>
            </p:cNvPr>
            <p:cNvSpPr/>
            <p:nvPr/>
          </p:nvSpPr>
          <p:spPr>
            <a:xfrm>
              <a:off x="31042601" y="30389033"/>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182" name="Vapaamuotoinen: Muoto 3181">
              <a:extLst>
                <a:ext uri="{FF2B5EF4-FFF2-40B4-BE49-F238E27FC236}">
                  <a16:creationId xmlns:a16="http://schemas.microsoft.com/office/drawing/2014/main" id="{D46CB8BE-55B4-1981-B7A4-DA168E8863F5}"/>
                </a:ext>
              </a:extLst>
            </p:cNvPr>
            <p:cNvSpPr/>
            <p:nvPr/>
          </p:nvSpPr>
          <p:spPr>
            <a:xfrm>
              <a:off x="31042601" y="30453706"/>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183" name="Vapaamuotoinen: Muoto 3182">
              <a:extLst>
                <a:ext uri="{FF2B5EF4-FFF2-40B4-BE49-F238E27FC236}">
                  <a16:creationId xmlns:a16="http://schemas.microsoft.com/office/drawing/2014/main" id="{1AF3F984-57BC-E702-3BC6-CD11B6F09CDE}"/>
                </a:ext>
              </a:extLst>
            </p:cNvPr>
            <p:cNvSpPr/>
            <p:nvPr/>
          </p:nvSpPr>
          <p:spPr>
            <a:xfrm>
              <a:off x="31042601" y="30486091"/>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184" name="Vapaamuotoinen: Muoto 3183">
              <a:extLst>
                <a:ext uri="{FF2B5EF4-FFF2-40B4-BE49-F238E27FC236}">
                  <a16:creationId xmlns:a16="http://schemas.microsoft.com/office/drawing/2014/main" id="{857BE6C8-4C75-A986-8EAB-F8C583F32800}"/>
                </a:ext>
              </a:extLst>
            </p:cNvPr>
            <p:cNvSpPr/>
            <p:nvPr/>
          </p:nvSpPr>
          <p:spPr>
            <a:xfrm>
              <a:off x="31042601" y="30518382"/>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185" name="Vapaamuotoinen: Muoto 3184">
              <a:extLst>
                <a:ext uri="{FF2B5EF4-FFF2-40B4-BE49-F238E27FC236}">
                  <a16:creationId xmlns:a16="http://schemas.microsoft.com/office/drawing/2014/main" id="{58B6E57C-6518-126A-5148-591543D48DBA}"/>
                </a:ext>
              </a:extLst>
            </p:cNvPr>
            <p:cNvSpPr/>
            <p:nvPr/>
          </p:nvSpPr>
          <p:spPr>
            <a:xfrm>
              <a:off x="31042601" y="30566959"/>
              <a:ext cx="16192" cy="80867"/>
            </a:xfrm>
            <a:custGeom>
              <a:avLst/>
              <a:gdLst>
                <a:gd name="connsiteX0" fmla="*/ 0 w 16192"/>
                <a:gd name="connsiteY0" fmla="*/ 0 h 80867"/>
                <a:gd name="connsiteX1" fmla="*/ 16193 w 16192"/>
                <a:gd name="connsiteY1" fmla="*/ 0 h 80867"/>
                <a:gd name="connsiteX2" fmla="*/ 16193 w 16192"/>
                <a:gd name="connsiteY2" fmla="*/ 80867 h 80867"/>
                <a:gd name="connsiteX3" fmla="*/ 0 w 16192"/>
                <a:gd name="connsiteY3" fmla="*/ 80867 h 80867"/>
              </a:gdLst>
              <a:ahLst/>
              <a:cxnLst>
                <a:cxn ang="0">
                  <a:pos x="connsiteX0" y="connsiteY0"/>
                </a:cxn>
                <a:cxn ang="0">
                  <a:pos x="connsiteX1" y="connsiteY1"/>
                </a:cxn>
                <a:cxn ang="0">
                  <a:pos x="connsiteX2" y="connsiteY2"/>
                </a:cxn>
                <a:cxn ang="0">
                  <a:pos x="connsiteX3" y="connsiteY3"/>
                </a:cxn>
              </a:cxnLst>
              <a:rect l="l" t="t" r="r" b="b"/>
              <a:pathLst>
                <a:path w="16192" h="80867">
                  <a:moveTo>
                    <a:pt x="0" y="0"/>
                  </a:moveTo>
                  <a:lnTo>
                    <a:pt x="16193" y="0"/>
                  </a:lnTo>
                  <a:lnTo>
                    <a:pt x="16193" y="80867"/>
                  </a:lnTo>
                  <a:lnTo>
                    <a:pt x="0" y="80867"/>
                  </a:lnTo>
                  <a:close/>
                </a:path>
              </a:pathLst>
            </a:custGeom>
            <a:grpFill/>
            <a:ln w="9525" cap="flat">
              <a:noFill/>
              <a:prstDash val="solid"/>
              <a:miter/>
            </a:ln>
          </p:spPr>
          <p:txBody>
            <a:bodyPr rtlCol="0" anchor="ctr"/>
            <a:lstStyle/>
            <a:p>
              <a:endParaRPr lang="fi-FI"/>
            </a:p>
          </p:txBody>
        </p:sp>
        <p:sp>
          <p:nvSpPr>
            <p:cNvPr id="3186" name="Vapaamuotoinen: Muoto 3185">
              <a:extLst>
                <a:ext uri="{FF2B5EF4-FFF2-40B4-BE49-F238E27FC236}">
                  <a16:creationId xmlns:a16="http://schemas.microsoft.com/office/drawing/2014/main" id="{0C2CD0F2-6E01-FD1F-A4CC-12681ED59D40}"/>
                </a:ext>
              </a:extLst>
            </p:cNvPr>
            <p:cNvSpPr/>
            <p:nvPr/>
          </p:nvSpPr>
          <p:spPr>
            <a:xfrm>
              <a:off x="31042601" y="30680211"/>
              <a:ext cx="16192" cy="113252"/>
            </a:xfrm>
            <a:custGeom>
              <a:avLst/>
              <a:gdLst>
                <a:gd name="connsiteX0" fmla="*/ 0 w 16192"/>
                <a:gd name="connsiteY0" fmla="*/ 0 h 113252"/>
                <a:gd name="connsiteX1" fmla="*/ 16193 w 16192"/>
                <a:gd name="connsiteY1" fmla="*/ 0 h 113252"/>
                <a:gd name="connsiteX2" fmla="*/ 16193 w 16192"/>
                <a:gd name="connsiteY2" fmla="*/ 113252 h 113252"/>
                <a:gd name="connsiteX3" fmla="*/ 0 w 16192"/>
                <a:gd name="connsiteY3" fmla="*/ 113252 h 113252"/>
              </a:gdLst>
              <a:ahLst/>
              <a:cxnLst>
                <a:cxn ang="0">
                  <a:pos x="connsiteX0" y="connsiteY0"/>
                </a:cxn>
                <a:cxn ang="0">
                  <a:pos x="connsiteX1" y="connsiteY1"/>
                </a:cxn>
                <a:cxn ang="0">
                  <a:pos x="connsiteX2" y="connsiteY2"/>
                </a:cxn>
                <a:cxn ang="0">
                  <a:pos x="connsiteX3" y="connsiteY3"/>
                </a:cxn>
              </a:cxnLst>
              <a:rect l="l" t="t" r="r" b="b"/>
              <a:pathLst>
                <a:path w="16192" h="113252">
                  <a:moveTo>
                    <a:pt x="0" y="0"/>
                  </a:moveTo>
                  <a:lnTo>
                    <a:pt x="16193" y="0"/>
                  </a:lnTo>
                  <a:lnTo>
                    <a:pt x="16193" y="113252"/>
                  </a:lnTo>
                  <a:lnTo>
                    <a:pt x="0" y="113252"/>
                  </a:lnTo>
                  <a:close/>
                </a:path>
              </a:pathLst>
            </a:custGeom>
            <a:grpFill/>
            <a:ln w="9525" cap="flat">
              <a:noFill/>
              <a:prstDash val="solid"/>
              <a:miter/>
            </a:ln>
          </p:spPr>
          <p:txBody>
            <a:bodyPr rtlCol="0" anchor="ctr"/>
            <a:lstStyle/>
            <a:p>
              <a:endParaRPr lang="fi-FI"/>
            </a:p>
          </p:txBody>
        </p:sp>
        <p:sp>
          <p:nvSpPr>
            <p:cNvPr id="3187" name="Vapaamuotoinen: Muoto 3186">
              <a:extLst>
                <a:ext uri="{FF2B5EF4-FFF2-40B4-BE49-F238E27FC236}">
                  <a16:creationId xmlns:a16="http://schemas.microsoft.com/office/drawing/2014/main" id="{31576D0B-4F2B-F10F-48D9-2C236C1ADEF8}"/>
                </a:ext>
              </a:extLst>
            </p:cNvPr>
            <p:cNvSpPr/>
            <p:nvPr/>
          </p:nvSpPr>
          <p:spPr>
            <a:xfrm>
              <a:off x="31042601" y="30841945"/>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188" name="Vapaamuotoinen: Muoto 3187">
              <a:extLst>
                <a:ext uri="{FF2B5EF4-FFF2-40B4-BE49-F238E27FC236}">
                  <a16:creationId xmlns:a16="http://schemas.microsoft.com/office/drawing/2014/main" id="{602CB4A9-AE8D-BB14-3F79-D1F2C8F88D17}"/>
                </a:ext>
              </a:extLst>
            </p:cNvPr>
            <p:cNvSpPr/>
            <p:nvPr/>
          </p:nvSpPr>
          <p:spPr>
            <a:xfrm>
              <a:off x="31042601" y="30906620"/>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189" name="Vapaamuotoinen: Muoto 3188">
              <a:extLst>
                <a:ext uri="{FF2B5EF4-FFF2-40B4-BE49-F238E27FC236}">
                  <a16:creationId xmlns:a16="http://schemas.microsoft.com/office/drawing/2014/main" id="{CD95B2D6-80BA-7DAB-ECB5-5444ABB598EA}"/>
                </a:ext>
              </a:extLst>
            </p:cNvPr>
            <p:cNvSpPr/>
            <p:nvPr/>
          </p:nvSpPr>
          <p:spPr>
            <a:xfrm>
              <a:off x="31042601" y="30987487"/>
              <a:ext cx="16192" cy="80867"/>
            </a:xfrm>
            <a:custGeom>
              <a:avLst/>
              <a:gdLst>
                <a:gd name="connsiteX0" fmla="*/ 0 w 16192"/>
                <a:gd name="connsiteY0" fmla="*/ 0 h 80867"/>
                <a:gd name="connsiteX1" fmla="*/ 16193 w 16192"/>
                <a:gd name="connsiteY1" fmla="*/ 0 h 80867"/>
                <a:gd name="connsiteX2" fmla="*/ 16193 w 16192"/>
                <a:gd name="connsiteY2" fmla="*/ 80867 h 80867"/>
                <a:gd name="connsiteX3" fmla="*/ 0 w 16192"/>
                <a:gd name="connsiteY3" fmla="*/ 80867 h 80867"/>
              </a:gdLst>
              <a:ahLst/>
              <a:cxnLst>
                <a:cxn ang="0">
                  <a:pos x="connsiteX0" y="connsiteY0"/>
                </a:cxn>
                <a:cxn ang="0">
                  <a:pos x="connsiteX1" y="connsiteY1"/>
                </a:cxn>
                <a:cxn ang="0">
                  <a:pos x="connsiteX2" y="connsiteY2"/>
                </a:cxn>
                <a:cxn ang="0">
                  <a:pos x="connsiteX3" y="connsiteY3"/>
                </a:cxn>
              </a:cxnLst>
              <a:rect l="l" t="t" r="r" b="b"/>
              <a:pathLst>
                <a:path w="16192" h="80867">
                  <a:moveTo>
                    <a:pt x="0" y="0"/>
                  </a:moveTo>
                  <a:lnTo>
                    <a:pt x="16193" y="0"/>
                  </a:lnTo>
                  <a:lnTo>
                    <a:pt x="16193" y="80867"/>
                  </a:lnTo>
                  <a:lnTo>
                    <a:pt x="0" y="80867"/>
                  </a:lnTo>
                  <a:close/>
                </a:path>
              </a:pathLst>
            </a:custGeom>
            <a:grpFill/>
            <a:ln w="9525" cap="flat">
              <a:noFill/>
              <a:prstDash val="solid"/>
              <a:miter/>
            </a:ln>
          </p:spPr>
          <p:txBody>
            <a:bodyPr rtlCol="0" anchor="ctr"/>
            <a:lstStyle/>
            <a:p>
              <a:endParaRPr lang="fi-FI"/>
            </a:p>
          </p:txBody>
        </p:sp>
        <p:sp>
          <p:nvSpPr>
            <p:cNvPr id="3190" name="Vapaamuotoinen: Muoto 3189">
              <a:extLst>
                <a:ext uri="{FF2B5EF4-FFF2-40B4-BE49-F238E27FC236}">
                  <a16:creationId xmlns:a16="http://schemas.microsoft.com/office/drawing/2014/main" id="{355910BC-C186-5444-95B8-C7BDF3B0E687}"/>
                </a:ext>
              </a:extLst>
            </p:cNvPr>
            <p:cNvSpPr/>
            <p:nvPr/>
          </p:nvSpPr>
          <p:spPr>
            <a:xfrm>
              <a:off x="31042599" y="31100740"/>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191" name="Vapaamuotoinen: Muoto 3190">
              <a:extLst>
                <a:ext uri="{FF2B5EF4-FFF2-40B4-BE49-F238E27FC236}">
                  <a16:creationId xmlns:a16="http://schemas.microsoft.com/office/drawing/2014/main" id="{F0A50499-579C-FF3F-1B94-9C9BE427A9C6}"/>
                </a:ext>
              </a:extLst>
            </p:cNvPr>
            <p:cNvSpPr/>
            <p:nvPr/>
          </p:nvSpPr>
          <p:spPr>
            <a:xfrm>
              <a:off x="31058706" y="30389033"/>
              <a:ext cx="16192" cy="64674"/>
            </a:xfrm>
            <a:custGeom>
              <a:avLst/>
              <a:gdLst>
                <a:gd name="connsiteX0" fmla="*/ 0 w 16192"/>
                <a:gd name="connsiteY0" fmla="*/ 0 h 64674"/>
                <a:gd name="connsiteX1" fmla="*/ 16192 w 16192"/>
                <a:gd name="connsiteY1" fmla="*/ 0 h 64674"/>
                <a:gd name="connsiteX2" fmla="*/ 16192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2" y="0"/>
                  </a:lnTo>
                  <a:lnTo>
                    <a:pt x="16192" y="64675"/>
                  </a:lnTo>
                  <a:lnTo>
                    <a:pt x="0" y="64675"/>
                  </a:lnTo>
                  <a:close/>
                </a:path>
              </a:pathLst>
            </a:custGeom>
            <a:grpFill/>
            <a:ln w="9525" cap="flat">
              <a:noFill/>
              <a:prstDash val="solid"/>
              <a:miter/>
            </a:ln>
          </p:spPr>
          <p:txBody>
            <a:bodyPr rtlCol="0" anchor="ctr"/>
            <a:lstStyle/>
            <a:p>
              <a:endParaRPr lang="fi-FI"/>
            </a:p>
          </p:txBody>
        </p:sp>
        <p:sp>
          <p:nvSpPr>
            <p:cNvPr id="3192" name="Vapaamuotoinen: Muoto 3191">
              <a:extLst>
                <a:ext uri="{FF2B5EF4-FFF2-40B4-BE49-F238E27FC236}">
                  <a16:creationId xmlns:a16="http://schemas.microsoft.com/office/drawing/2014/main" id="{A0EFA4A8-C479-477C-0D2B-9D66E29782D1}"/>
                </a:ext>
              </a:extLst>
            </p:cNvPr>
            <p:cNvSpPr/>
            <p:nvPr/>
          </p:nvSpPr>
          <p:spPr>
            <a:xfrm>
              <a:off x="31058713" y="30502285"/>
              <a:ext cx="16192" cy="32385"/>
            </a:xfrm>
            <a:custGeom>
              <a:avLst/>
              <a:gdLst>
                <a:gd name="connsiteX0" fmla="*/ 0 w 16192"/>
                <a:gd name="connsiteY0" fmla="*/ 0 h 32385"/>
                <a:gd name="connsiteX1" fmla="*/ 16192 w 16192"/>
                <a:gd name="connsiteY1" fmla="*/ 0 h 32385"/>
                <a:gd name="connsiteX2" fmla="*/ 16192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193" name="Vapaamuotoinen: Muoto 3192">
              <a:extLst>
                <a:ext uri="{FF2B5EF4-FFF2-40B4-BE49-F238E27FC236}">
                  <a16:creationId xmlns:a16="http://schemas.microsoft.com/office/drawing/2014/main" id="{29D43436-B25B-EDDE-D9D4-FA0396086D10}"/>
                </a:ext>
              </a:extLst>
            </p:cNvPr>
            <p:cNvSpPr/>
            <p:nvPr/>
          </p:nvSpPr>
          <p:spPr>
            <a:xfrm>
              <a:off x="31058718" y="30566959"/>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194" name="Vapaamuotoinen: Muoto 3193">
              <a:extLst>
                <a:ext uri="{FF2B5EF4-FFF2-40B4-BE49-F238E27FC236}">
                  <a16:creationId xmlns:a16="http://schemas.microsoft.com/office/drawing/2014/main" id="{59D37227-D97D-AE92-9373-CA49F4E9F073}"/>
                </a:ext>
              </a:extLst>
            </p:cNvPr>
            <p:cNvSpPr/>
            <p:nvPr/>
          </p:nvSpPr>
          <p:spPr>
            <a:xfrm>
              <a:off x="31058723" y="30631633"/>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195" name="Vapaamuotoinen: Muoto 3194">
              <a:extLst>
                <a:ext uri="{FF2B5EF4-FFF2-40B4-BE49-F238E27FC236}">
                  <a16:creationId xmlns:a16="http://schemas.microsoft.com/office/drawing/2014/main" id="{7D9EF5AC-139B-7230-9C0F-0CB3F6EE0826}"/>
                </a:ext>
              </a:extLst>
            </p:cNvPr>
            <p:cNvSpPr/>
            <p:nvPr/>
          </p:nvSpPr>
          <p:spPr>
            <a:xfrm>
              <a:off x="31058728" y="30680211"/>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196" name="Vapaamuotoinen: Muoto 3195">
              <a:extLst>
                <a:ext uri="{FF2B5EF4-FFF2-40B4-BE49-F238E27FC236}">
                  <a16:creationId xmlns:a16="http://schemas.microsoft.com/office/drawing/2014/main" id="{9E7ECC64-0DEA-A207-CFD9-16FE80C44DA6}"/>
                </a:ext>
              </a:extLst>
            </p:cNvPr>
            <p:cNvSpPr/>
            <p:nvPr/>
          </p:nvSpPr>
          <p:spPr>
            <a:xfrm>
              <a:off x="31058732" y="30728692"/>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97" name="Vapaamuotoinen: Muoto 3196">
              <a:extLst>
                <a:ext uri="{FF2B5EF4-FFF2-40B4-BE49-F238E27FC236}">
                  <a16:creationId xmlns:a16="http://schemas.microsoft.com/office/drawing/2014/main" id="{87377944-5965-FDD9-3850-F0C51DAD2DB6}"/>
                </a:ext>
              </a:extLst>
            </p:cNvPr>
            <p:cNvSpPr/>
            <p:nvPr/>
          </p:nvSpPr>
          <p:spPr>
            <a:xfrm>
              <a:off x="31058736" y="30761078"/>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198" name="Vapaamuotoinen: Muoto 3197">
              <a:extLst>
                <a:ext uri="{FF2B5EF4-FFF2-40B4-BE49-F238E27FC236}">
                  <a16:creationId xmlns:a16="http://schemas.microsoft.com/office/drawing/2014/main" id="{E095E399-D9D8-11E5-2584-16D5066DB659}"/>
                </a:ext>
              </a:extLst>
            </p:cNvPr>
            <p:cNvSpPr/>
            <p:nvPr/>
          </p:nvSpPr>
          <p:spPr>
            <a:xfrm>
              <a:off x="31058740" y="30825753"/>
              <a:ext cx="16192" cy="129349"/>
            </a:xfrm>
            <a:custGeom>
              <a:avLst/>
              <a:gdLst>
                <a:gd name="connsiteX0" fmla="*/ 0 w 16192"/>
                <a:gd name="connsiteY0" fmla="*/ 0 h 129349"/>
                <a:gd name="connsiteX1" fmla="*/ 16192 w 16192"/>
                <a:gd name="connsiteY1" fmla="*/ 0 h 129349"/>
                <a:gd name="connsiteX2" fmla="*/ 16192 w 16192"/>
                <a:gd name="connsiteY2" fmla="*/ 129350 h 129349"/>
                <a:gd name="connsiteX3" fmla="*/ 0 w 16192"/>
                <a:gd name="connsiteY3" fmla="*/ 129350 h 129349"/>
              </a:gdLst>
              <a:ahLst/>
              <a:cxnLst>
                <a:cxn ang="0">
                  <a:pos x="connsiteX0" y="connsiteY0"/>
                </a:cxn>
                <a:cxn ang="0">
                  <a:pos x="connsiteX1" y="connsiteY1"/>
                </a:cxn>
                <a:cxn ang="0">
                  <a:pos x="connsiteX2" y="connsiteY2"/>
                </a:cxn>
                <a:cxn ang="0">
                  <a:pos x="connsiteX3" y="connsiteY3"/>
                </a:cxn>
              </a:cxnLst>
              <a:rect l="l" t="t" r="r" b="b"/>
              <a:pathLst>
                <a:path w="16192" h="129349">
                  <a:moveTo>
                    <a:pt x="0" y="0"/>
                  </a:moveTo>
                  <a:lnTo>
                    <a:pt x="16192" y="0"/>
                  </a:lnTo>
                  <a:lnTo>
                    <a:pt x="16192" y="129350"/>
                  </a:lnTo>
                  <a:lnTo>
                    <a:pt x="0" y="129350"/>
                  </a:lnTo>
                  <a:close/>
                </a:path>
              </a:pathLst>
            </a:custGeom>
            <a:grpFill/>
            <a:ln w="9525" cap="flat">
              <a:noFill/>
              <a:prstDash val="solid"/>
              <a:miter/>
            </a:ln>
          </p:spPr>
          <p:txBody>
            <a:bodyPr rtlCol="0" anchor="ctr"/>
            <a:lstStyle/>
            <a:p>
              <a:endParaRPr lang="fi-FI"/>
            </a:p>
          </p:txBody>
        </p:sp>
        <p:sp>
          <p:nvSpPr>
            <p:cNvPr id="3199" name="Vapaamuotoinen: Muoto 3198">
              <a:extLst>
                <a:ext uri="{FF2B5EF4-FFF2-40B4-BE49-F238E27FC236}">
                  <a16:creationId xmlns:a16="http://schemas.microsoft.com/office/drawing/2014/main" id="{8D1193EC-FA0A-4DC8-C66F-94D3BCABD3D8}"/>
                </a:ext>
              </a:extLst>
            </p:cNvPr>
            <p:cNvSpPr/>
            <p:nvPr/>
          </p:nvSpPr>
          <p:spPr>
            <a:xfrm>
              <a:off x="31058743" y="30971296"/>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200" name="Vapaamuotoinen: Muoto 3199">
              <a:extLst>
                <a:ext uri="{FF2B5EF4-FFF2-40B4-BE49-F238E27FC236}">
                  <a16:creationId xmlns:a16="http://schemas.microsoft.com/office/drawing/2014/main" id="{2590583F-8F68-0808-1307-460A767D27B6}"/>
                </a:ext>
              </a:extLst>
            </p:cNvPr>
            <p:cNvSpPr/>
            <p:nvPr/>
          </p:nvSpPr>
          <p:spPr>
            <a:xfrm>
              <a:off x="31058745" y="31019872"/>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201" name="Vapaamuotoinen: Muoto 3200">
              <a:extLst>
                <a:ext uri="{FF2B5EF4-FFF2-40B4-BE49-F238E27FC236}">
                  <a16:creationId xmlns:a16="http://schemas.microsoft.com/office/drawing/2014/main" id="{30C2ADA1-A115-A509-97E2-22CE56F21042}"/>
                </a:ext>
              </a:extLst>
            </p:cNvPr>
            <p:cNvSpPr/>
            <p:nvPr/>
          </p:nvSpPr>
          <p:spPr>
            <a:xfrm>
              <a:off x="31058746" y="31068355"/>
              <a:ext cx="16192" cy="32385"/>
            </a:xfrm>
            <a:custGeom>
              <a:avLst/>
              <a:gdLst>
                <a:gd name="connsiteX0" fmla="*/ 0 w 16192"/>
                <a:gd name="connsiteY0" fmla="*/ 0 h 32385"/>
                <a:gd name="connsiteX1" fmla="*/ 16192 w 16192"/>
                <a:gd name="connsiteY1" fmla="*/ 0 h 32385"/>
                <a:gd name="connsiteX2" fmla="*/ 16192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202" name="Vapaamuotoinen: Muoto 3201">
              <a:extLst>
                <a:ext uri="{FF2B5EF4-FFF2-40B4-BE49-F238E27FC236}">
                  <a16:creationId xmlns:a16="http://schemas.microsoft.com/office/drawing/2014/main" id="{64DAE1AD-67C9-456B-E72E-7EF9B0E0BB4A}"/>
                </a:ext>
              </a:extLst>
            </p:cNvPr>
            <p:cNvSpPr/>
            <p:nvPr/>
          </p:nvSpPr>
          <p:spPr>
            <a:xfrm>
              <a:off x="31074938" y="30405224"/>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03" name="Vapaamuotoinen: Muoto 3202">
              <a:extLst>
                <a:ext uri="{FF2B5EF4-FFF2-40B4-BE49-F238E27FC236}">
                  <a16:creationId xmlns:a16="http://schemas.microsoft.com/office/drawing/2014/main" id="{C9191C2D-419A-16E7-F92C-9F8745935A6B}"/>
                </a:ext>
              </a:extLst>
            </p:cNvPr>
            <p:cNvSpPr/>
            <p:nvPr/>
          </p:nvSpPr>
          <p:spPr>
            <a:xfrm>
              <a:off x="31074949" y="30437515"/>
              <a:ext cx="16192" cy="32385"/>
            </a:xfrm>
            <a:custGeom>
              <a:avLst/>
              <a:gdLst>
                <a:gd name="connsiteX0" fmla="*/ 0 w 16192"/>
                <a:gd name="connsiteY0" fmla="*/ 0 h 32385"/>
                <a:gd name="connsiteX1" fmla="*/ 16193 w 16192"/>
                <a:gd name="connsiteY1" fmla="*/ 0 h 32385"/>
                <a:gd name="connsiteX2" fmla="*/ 16193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204" name="Vapaamuotoinen: Muoto 3203">
              <a:extLst>
                <a:ext uri="{FF2B5EF4-FFF2-40B4-BE49-F238E27FC236}">
                  <a16:creationId xmlns:a16="http://schemas.microsoft.com/office/drawing/2014/main" id="{13372A41-E005-81C6-C2A8-BCCC56450485}"/>
                </a:ext>
              </a:extLst>
            </p:cNvPr>
            <p:cNvSpPr/>
            <p:nvPr/>
          </p:nvSpPr>
          <p:spPr>
            <a:xfrm>
              <a:off x="31074953" y="30486091"/>
              <a:ext cx="16192" cy="32385"/>
            </a:xfrm>
            <a:custGeom>
              <a:avLst/>
              <a:gdLst>
                <a:gd name="connsiteX0" fmla="*/ 0 w 16192"/>
                <a:gd name="connsiteY0" fmla="*/ 0 h 32385"/>
                <a:gd name="connsiteX1" fmla="*/ 16193 w 16192"/>
                <a:gd name="connsiteY1" fmla="*/ 0 h 32385"/>
                <a:gd name="connsiteX2" fmla="*/ 16193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205" name="Vapaamuotoinen: Muoto 3204">
              <a:extLst>
                <a:ext uri="{FF2B5EF4-FFF2-40B4-BE49-F238E27FC236}">
                  <a16:creationId xmlns:a16="http://schemas.microsoft.com/office/drawing/2014/main" id="{729E0172-85E2-9DC3-AB0E-B9FD04AC2FCB}"/>
                </a:ext>
              </a:extLst>
            </p:cNvPr>
            <p:cNvSpPr/>
            <p:nvPr/>
          </p:nvSpPr>
          <p:spPr>
            <a:xfrm>
              <a:off x="31074969" y="30534574"/>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206" name="Vapaamuotoinen: Muoto 3205">
              <a:extLst>
                <a:ext uri="{FF2B5EF4-FFF2-40B4-BE49-F238E27FC236}">
                  <a16:creationId xmlns:a16="http://schemas.microsoft.com/office/drawing/2014/main" id="{952842E8-1DFA-8B3E-8ECE-6F6470BF5A56}"/>
                </a:ext>
              </a:extLst>
            </p:cNvPr>
            <p:cNvSpPr/>
            <p:nvPr/>
          </p:nvSpPr>
          <p:spPr>
            <a:xfrm>
              <a:off x="31074978" y="30566959"/>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207" name="Vapaamuotoinen: Muoto 3206">
              <a:extLst>
                <a:ext uri="{FF2B5EF4-FFF2-40B4-BE49-F238E27FC236}">
                  <a16:creationId xmlns:a16="http://schemas.microsoft.com/office/drawing/2014/main" id="{7A6933EA-DD5B-10CA-C907-AA091F58E364}"/>
                </a:ext>
              </a:extLst>
            </p:cNvPr>
            <p:cNvSpPr/>
            <p:nvPr/>
          </p:nvSpPr>
          <p:spPr>
            <a:xfrm>
              <a:off x="31074979" y="30615441"/>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208" name="Vapaamuotoinen: Muoto 3207">
              <a:extLst>
                <a:ext uri="{FF2B5EF4-FFF2-40B4-BE49-F238E27FC236}">
                  <a16:creationId xmlns:a16="http://schemas.microsoft.com/office/drawing/2014/main" id="{C517116A-33E1-0BED-6FB9-2B2DFB55292D}"/>
                </a:ext>
              </a:extLst>
            </p:cNvPr>
            <p:cNvSpPr/>
            <p:nvPr/>
          </p:nvSpPr>
          <p:spPr>
            <a:xfrm>
              <a:off x="31074993" y="30696307"/>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209" name="Vapaamuotoinen: Muoto 3208">
              <a:extLst>
                <a:ext uri="{FF2B5EF4-FFF2-40B4-BE49-F238E27FC236}">
                  <a16:creationId xmlns:a16="http://schemas.microsoft.com/office/drawing/2014/main" id="{6CFC4AE9-828E-EE6A-B1CD-7778EAC00310}"/>
                </a:ext>
              </a:extLst>
            </p:cNvPr>
            <p:cNvSpPr/>
            <p:nvPr/>
          </p:nvSpPr>
          <p:spPr>
            <a:xfrm>
              <a:off x="31075001" y="30728692"/>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10" name="Vapaamuotoinen: Muoto 3209">
              <a:extLst>
                <a:ext uri="{FF2B5EF4-FFF2-40B4-BE49-F238E27FC236}">
                  <a16:creationId xmlns:a16="http://schemas.microsoft.com/office/drawing/2014/main" id="{27D9EEA6-7598-08A0-77C8-3F8EEE24EE6D}"/>
                </a:ext>
              </a:extLst>
            </p:cNvPr>
            <p:cNvSpPr/>
            <p:nvPr/>
          </p:nvSpPr>
          <p:spPr>
            <a:xfrm>
              <a:off x="31074999" y="30761078"/>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211" name="Vapaamuotoinen: Muoto 3210">
              <a:extLst>
                <a:ext uri="{FF2B5EF4-FFF2-40B4-BE49-F238E27FC236}">
                  <a16:creationId xmlns:a16="http://schemas.microsoft.com/office/drawing/2014/main" id="{3E03D722-94E2-9DEC-7874-1A9FC8C56238}"/>
                </a:ext>
              </a:extLst>
            </p:cNvPr>
            <p:cNvSpPr/>
            <p:nvPr/>
          </p:nvSpPr>
          <p:spPr>
            <a:xfrm>
              <a:off x="31075010" y="30858043"/>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212" name="Vapaamuotoinen: Muoto 3211">
              <a:extLst>
                <a:ext uri="{FF2B5EF4-FFF2-40B4-BE49-F238E27FC236}">
                  <a16:creationId xmlns:a16="http://schemas.microsoft.com/office/drawing/2014/main" id="{D585F2C6-B13B-7200-4C11-0AE102F3CDD0}"/>
                </a:ext>
              </a:extLst>
            </p:cNvPr>
            <p:cNvSpPr/>
            <p:nvPr/>
          </p:nvSpPr>
          <p:spPr>
            <a:xfrm>
              <a:off x="31075016" y="30906620"/>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13" name="Vapaamuotoinen: Muoto 3212">
              <a:extLst>
                <a:ext uri="{FF2B5EF4-FFF2-40B4-BE49-F238E27FC236}">
                  <a16:creationId xmlns:a16="http://schemas.microsoft.com/office/drawing/2014/main" id="{2C02A918-E0F9-596D-AAC6-5286D166E52E}"/>
                </a:ext>
              </a:extLst>
            </p:cNvPr>
            <p:cNvSpPr/>
            <p:nvPr/>
          </p:nvSpPr>
          <p:spPr>
            <a:xfrm>
              <a:off x="31075019" y="30987487"/>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214" name="Vapaamuotoinen: Muoto 3213">
              <a:extLst>
                <a:ext uri="{FF2B5EF4-FFF2-40B4-BE49-F238E27FC236}">
                  <a16:creationId xmlns:a16="http://schemas.microsoft.com/office/drawing/2014/main" id="{83717A83-09A4-D255-334A-B9DE041CE43F}"/>
                </a:ext>
              </a:extLst>
            </p:cNvPr>
            <p:cNvSpPr/>
            <p:nvPr/>
          </p:nvSpPr>
          <p:spPr>
            <a:xfrm>
              <a:off x="31075018" y="31068355"/>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215" name="Vapaamuotoinen: Muoto 3214">
              <a:extLst>
                <a:ext uri="{FF2B5EF4-FFF2-40B4-BE49-F238E27FC236}">
                  <a16:creationId xmlns:a16="http://schemas.microsoft.com/office/drawing/2014/main" id="{578DA93A-1F24-B532-FDC7-AFD52FA48B27}"/>
                </a:ext>
              </a:extLst>
            </p:cNvPr>
            <p:cNvSpPr/>
            <p:nvPr/>
          </p:nvSpPr>
          <p:spPr>
            <a:xfrm>
              <a:off x="31091222" y="30389033"/>
              <a:ext cx="16192" cy="97059"/>
            </a:xfrm>
            <a:custGeom>
              <a:avLst/>
              <a:gdLst>
                <a:gd name="connsiteX0" fmla="*/ 0 w 16192"/>
                <a:gd name="connsiteY0" fmla="*/ 0 h 97059"/>
                <a:gd name="connsiteX1" fmla="*/ 16193 w 16192"/>
                <a:gd name="connsiteY1" fmla="*/ 0 h 97059"/>
                <a:gd name="connsiteX2" fmla="*/ 16193 w 16192"/>
                <a:gd name="connsiteY2" fmla="*/ 97060 h 97059"/>
                <a:gd name="connsiteX3" fmla="*/ 0 w 16192"/>
                <a:gd name="connsiteY3" fmla="*/ 97060 h 97059"/>
              </a:gdLst>
              <a:ahLst/>
              <a:cxnLst>
                <a:cxn ang="0">
                  <a:pos x="connsiteX0" y="connsiteY0"/>
                </a:cxn>
                <a:cxn ang="0">
                  <a:pos x="connsiteX1" y="connsiteY1"/>
                </a:cxn>
                <a:cxn ang="0">
                  <a:pos x="connsiteX2" y="connsiteY2"/>
                </a:cxn>
                <a:cxn ang="0">
                  <a:pos x="connsiteX3" y="connsiteY3"/>
                </a:cxn>
              </a:cxnLst>
              <a:rect l="l" t="t" r="r" b="b"/>
              <a:pathLst>
                <a:path w="16192" h="97059">
                  <a:moveTo>
                    <a:pt x="0" y="0"/>
                  </a:moveTo>
                  <a:lnTo>
                    <a:pt x="16193" y="0"/>
                  </a:lnTo>
                  <a:lnTo>
                    <a:pt x="16193" y="97060"/>
                  </a:lnTo>
                  <a:lnTo>
                    <a:pt x="0" y="97060"/>
                  </a:lnTo>
                  <a:close/>
                </a:path>
              </a:pathLst>
            </a:custGeom>
            <a:grpFill/>
            <a:ln w="9525" cap="flat">
              <a:noFill/>
              <a:prstDash val="solid"/>
              <a:miter/>
            </a:ln>
          </p:spPr>
          <p:txBody>
            <a:bodyPr rtlCol="0" anchor="ctr"/>
            <a:lstStyle/>
            <a:p>
              <a:endParaRPr lang="fi-FI"/>
            </a:p>
          </p:txBody>
        </p:sp>
        <p:sp>
          <p:nvSpPr>
            <p:cNvPr id="3216" name="Vapaamuotoinen: Muoto 3215">
              <a:extLst>
                <a:ext uri="{FF2B5EF4-FFF2-40B4-BE49-F238E27FC236}">
                  <a16:creationId xmlns:a16="http://schemas.microsoft.com/office/drawing/2014/main" id="{E68B4108-8B36-C70B-EE17-9AF2B34643C2}"/>
                </a:ext>
              </a:extLst>
            </p:cNvPr>
            <p:cNvSpPr/>
            <p:nvPr/>
          </p:nvSpPr>
          <p:spPr>
            <a:xfrm>
              <a:off x="31091223" y="30502285"/>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17" name="Vapaamuotoinen: Muoto 3216">
              <a:extLst>
                <a:ext uri="{FF2B5EF4-FFF2-40B4-BE49-F238E27FC236}">
                  <a16:creationId xmlns:a16="http://schemas.microsoft.com/office/drawing/2014/main" id="{709E41E8-0184-441C-3574-769CAA67E8F6}"/>
                </a:ext>
              </a:extLst>
            </p:cNvPr>
            <p:cNvSpPr/>
            <p:nvPr/>
          </p:nvSpPr>
          <p:spPr>
            <a:xfrm>
              <a:off x="31091237" y="30550766"/>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218" name="Vapaamuotoinen: Muoto 3217">
              <a:extLst>
                <a:ext uri="{FF2B5EF4-FFF2-40B4-BE49-F238E27FC236}">
                  <a16:creationId xmlns:a16="http://schemas.microsoft.com/office/drawing/2014/main" id="{282162AC-1061-3985-510B-B90D4EA20B48}"/>
                </a:ext>
              </a:extLst>
            </p:cNvPr>
            <p:cNvSpPr/>
            <p:nvPr/>
          </p:nvSpPr>
          <p:spPr>
            <a:xfrm>
              <a:off x="31091245" y="30647826"/>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19" name="Vapaamuotoinen: Muoto 3218">
              <a:extLst>
                <a:ext uri="{FF2B5EF4-FFF2-40B4-BE49-F238E27FC236}">
                  <a16:creationId xmlns:a16="http://schemas.microsoft.com/office/drawing/2014/main" id="{ED5BCA13-37D2-B777-483D-D8110035EC30}"/>
                </a:ext>
              </a:extLst>
            </p:cNvPr>
            <p:cNvSpPr/>
            <p:nvPr/>
          </p:nvSpPr>
          <p:spPr>
            <a:xfrm>
              <a:off x="31091251" y="30744886"/>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220" name="Vapaamuotoinen: Muoto 3219">
              <a:extLst>
                <a:ext uri="{FF2B5EF4-FFF2-40B4-BE49-F238E27FC236}">
                  <a16:creationId xmlns:a16="http://schemas.microsoft.com/office/drawing/2014/main" id="{CDBADE2D-03CE-87AE-B1A1-C53272698767}"/>
                </a:ext>
              </a:extLst>
            </p:cNvPr>
            <p:cNvSpPr/>
            <p:nvPr/>
          </p:nvSpPr>
          <p:spPr>
            <a:xfrm>
              <a:off x="31091254" y="30793368"/>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21" name="Vapaamuotoinen: Muoto 3220">
              <a:extLst>
                <a:ext uri="{FF2B5EF4-FFF2-40B4-BE49-F238E27FC236}">
                  <a16:creationId xmlns:a16="http://schemas.microsoft.com/office/drawing/2014/main" id="{5A8BD110-2635-8FC9-0419-31416A64EB71}"/>
                </a:ext>
              </a:extLst>
            </p:cNvPr>
            <p:cNvSpPr/>
            <p:nvPr/>
          </p:nvSpPr>
          <p:spPr>
            <a:xfrm>
              <a:off x="31091261" y="30841945"/>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22" name="Vapaamuotoinen: Muoto 3221">
              <a:extLst>
                <a:ext uri="{FF2B5EF4-FFF2-40B4-BE49-F238E27FC236}">
                  <a16:creationId xmlns:a16="http://schemas.microsoft.com/office/drawing/2014/main" id="{F490E3A2-29A1-4216-0780-501266966A0F}"/>
                </a:ext>
              </a:extLst>
            </p:cNvPr>
            <p:cNvSpPr/>
            <p:nvPr/>
          </p:nvSpPr>
          <p:spPr>
            <a:xfrm>
              <a:off x="31091276" y="30874235"/>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223" name="Vapaamuotoinen: Muoto 3222">
              <a:extLst>
                <a:ext uri="{FF2B5EF4-FFF2-40B4-BE49-F238E27FC236}">
                  <a16:creationId xmlns:a16="http://schemas.microsoft.com/office/drawing/2014/main" id="{F1D9E5FC-0D3B-8931-15B8-C8CC67DB63FD}"/>
                </a:ext>
              </a:extLst>
            </p:cNvPr>
            <p:cNvSpPr/>
            <p:nvPr/>
          </p:nvSpPr>
          <p:spPr>
            <a:xfrm>
              <a:off x="31091282" y="30955102"/>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24" name="Vapaamuotoinen: Muoto 3223">
              <a:extLst>
                <a:ext uri="{FF2B5EF4-FFF2-40B4-BE49-F238E27FC236}">
                  <a16:creationId xmlns:a16="http://schemas.microsoft.com/office/drawing/2014/main" id="{1FE2830C-582E-55DA-4660-4A4387E7C442}"/>
                </a:ext>
              </a:extLst>
            </p:cNvPr>
            <p:cNvSpPr/>
            <p:nvPr/>
          </p:nvSpPr>
          <p:spPr>
            <a:xfrm>
              <a:off x="31091283" y="31003681"/>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225" name="Vapaamuotoinen: Muoto 3224">
              <a:extLst>
                <a:ext uri="{FF2B5EF4-FFF2-40B4-BE49-F238E27FC236}">
                  <a16:creationId xmlns:a16="http://schemas.microsoft.com/office/drawing/2014/main" id="{0FE25935-C551-A29B-4629-8FE71C2B3119}"/>
                </a:ext>
              </a:extLst>
            </p:cNvPr>
            <p:cNvSpPr/>
            <p:nvPr/>
          </p:nvSpPr>
          <p:spPr>
            <a:xfrm>
              <a:off x="31091305" y="31035970"/>
              <a:ext cx="16192" cy="80867"/>
            </a:xfrm>
            <a:custGeom>
              <a:avLst/>
              <a:gdLst>
                <a:gd name="connsiteX0" fmla="*/ 0 w 16192"/>
                <a:gd name="connsiteY0" fmla="*/ 0 h 80867"/>
                <a:gd name="connsiteX1" fmla="*/ 16193 w 16192"/>
                <a:gd name="connsiteY1" fmla="*/ 0 h 80867"/>
                <a:gd name="connsiteX2" fmla="*/ 16193 w 16192"/>
                <a:gd name="connsiteY2" fmla="*/ 80867 h 80867"/>
                <a:gd name="connsiteX3" fmla="*/ 0 w 16192"/>
                <a:gd name="connsiteY3" fmla="*/ 80867 h 80867"/>
              </a:gdLst>
              <a:ahLst/>
              <a:cxnLst>
                <a:cxn ang="0">
                  <a:pos x="connsiteX0" y="connsiteY0"/>
                </a:cxn>
                <a:cxn ang="0">
                  <a:pos x="connsiteX1" y="connsiteY1"/>
                </a:cxn>
                <a:cxn ang="0">
                  <a:pos x="connsiteX2" y="connsiteY2"/>
                </a:cxn>
                <a:cxn ang="0">
                  <a:pos x="connsiteX3" y="connsiteY3"/>
                </a:cxn>
              </a:cxnLst>
              <a:rect l="l" t="t" r="r" b="b"/>
              <a:pathLst>
                <a:path w="16192" h="80867">
                  <a:moveTo>
                    <a:pt x="0" y="0"/>
                  </a:moveTo>
                  <a:lnTo>
                    <a:pt x="16193" y="0"/>
                  </a:lnTo>
                  <a:lnTo>
                    <a:pt x="16193" y="80867"/>
                  </a:lnTo>
                  <a:lnTo>
                    <a:pt x="0" y="80867"/>
                  </a:lnTo>
                  <a:close/>
                </a:path>
              </a:pathLst>
            </a:custGeom>
            <a:grpFill/>
            <a:ln w="9525" cap="flat">
              <a:noFill/>
              <a:prstDash val="solid"/>
              <a:miter/>
            </a:ln>
          </p:spPr>
          <p:txBody>
            <a:bodyPr rtlCol="0" anchor="ctr"/>
            <a:lstStyle/>
            <a:p>
              <a:endParaRPr lang="fi-FI"/>
            </a:p>
          </p:txBody>
        </p:sp>
        <p:sp>
          <p:nvSpPr>
            <p:cNvPr id="3226" name="Vapaamuotoinen: Muoto 3225">
              <a:extLst>
                <a:ext uri="{FF2B5EF4-FFF2-40B4-BE49-F238E27FC236}">
                  <a16:creationId xmlns:a16="http://schemas.microsoft.com/office/drawing/2014/main" id="{0419D3DF-7013-5CA3-9D6E-21FBB405EBC2}"/>
                </a:ext>
              </a:extLst>
            </p:cNvPr>
            <p:cNvSpPr/>
            <p:nvPr/>
          </p:nvSpPr>
          <p:spPr>
            <a:xfrm>
              <a:off x="31107501" y="30389033"/>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227" name="Vapaamuotoinen: Muoto 3226">
              <a:extLst>
                <a:ext uri="{FF2B5EF4-FFF2-40B4-BE49-F238E27FC236}">
                  <a16:creationId xmlns:a16="http://schemas.microsoft.com/office/drawing/2014/main" id="{89C18B4C-B926-4E8D-F89F-CBAF8677B9E3}"/>
                </a:ext>
              </a:extLst>
            </p:cNvPr>
            <p:cNvSpPr/>
            <p:nvPr/>
          </p:nvSpPr>
          <p:spPr>
            <a:xfrm>
              <a:off x="31107494" y="30421418"/>
              <a:ext cx="16192" cy="32385"/>
            </a:xfrm>
            <a:custGeom>
              <a:avLst/>
              <a:gdLst>
                <a:gd name="connsiteX0" fmla="*/ 0 w 16192"/>
                <a:gd name="connsiteY0" fmla="*/ 0 h 32385"/>
                <a:gd name="connsiteX1" fmla="*/ 16192 w 16192"/>
                <a:gd name="connsiteY1" fmla="*/ 0 h 32385"/>
                <a:gd name="connsiteX2" fmla="*/ 16192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228" name="Vapaamuotoinen: Muoto 3227">
              <a:extLst>
                <a:ext uri="{FF2B5EF4-FFF2-40B4-BE49-F238E27FC236}">
                  <a16:creationId xmlns:a16="http://schemas.microsoft.com/office/drawing/2014/main" id="{5CBEA7C3-EF87-AA1F-1101-DA88E4429590}"/>
                </a:ext>
              </a:extLst>
            </p:cNvPr>
            <p:cNvSpPr/>
            <p:nvPr/>
          </p:nvSpPr>
          <p:spPr>
            <a:xfrm>
              <a:off x="31107510" y="30469900"/>
              <a:ext cx="16192" cy="32385"/>
            </a:xfrm>
            <a:custGeom>
              <a:avLst/>
              <a:gdLst>
                <a:gd name="connsiteX0" fmla="*/ 0 w 16192"/>
                <a:gd name="connsiteY0" fmla="*/ 0 h 32385"/>
                <a:gd name="connsiteX1" fmla="*/ 16192 w 16192"/>
                <a:gd name="connsiteY1" fmla="*/ 0 h 32385"/>
                <a:gd name="connsiteX2" fmla="*/ 16192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229" name="Vapaamuotoinen: Muoto 3228">
              <a:extLst>
                <a:ext uri="{FF2B5EF4-FFF2-40B4-BE49-F238E27FC236}">
                  <a16:creationId xmlns:a16="http://schemas.microsoft.com/office/drawing/2014/main" id="{025AC490-E4D1-F83C-BB2E-412BA13937CE}"/>
                </a:ext>
              </a:extLst>
            </p:cNvPr>
            <p:cNvSpPr/>
            <p:nvPr/>
          </p:nvSpPr>
          <p:spPr>
            <a:xfrm>
              <a:off x="31107511" y="30534574"/>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230" name="Vapaamuotoinen: Muoto 3229">
              <a:extLst>
                <a:ext uri="{FF2B5EF4-FFF2-40B4-BE49-F238E27FC236}">
                  <a16:creationId xmlns:a16="http://schemas.microsoft.com/office/drawing/2014/main" id="{F6C631E5-8D1F-ADE3-453C-F996D8563142}"/>
                </a:ext>
              </a:extLst>
            </p:cNvPr>
            <p:cNvSpPr/>
            <p:nvPr/>
          </p:nvSpPr>
          <p:spPr>
            <a:xfrm>
              <a:off x="31107524" y="30583151"/>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231" name="Vapaamuotoinen: Muoto 3230">
              <a:extLst>
                <a:ext uri="{FF2B5EF4-FFF2-40B4-BE49-F238E27FC236}">
                  <a16:creationId xmlns:a16="http://schemas.microsoft.com/office/drawing/2014/main" id="{52AD16E0-E7A5-6591-78AE-E32992408AA4}"/>
                </a:ext>
              </a:extLst>
            </p:cNvPr>
            <p:cNvSpPr/>
            <p:nvPr/>
          </p:nvSpPr>
          <p:spPr>
            <a:xfrm>
              <a:off x="31107532" y="30680211"/>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232" name="Vapaamuotoinen: Muoto 3231">
              <a:extLst>
                <a:ext uri="{FF2B5EF4-FFF2-40B4-BE49-F238E27FC236}">
                  <a16:creationId xmlns:a16="http://schemas.microsoft.com/office/drawing/2014/main" id="{91DEBB0A-FC3A-54EE-4723-AA3597B46588}"/>
                </a:ext>
              </a:extLst>
            </p:cNvPr>
            <p:cNvSpPr/>
            <p:nvPr/>
          </p:nvSpPr>
          <p:spPr>
            <a:xfrm>
              <a:off x="31107543" y="30761078"/>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233" name="Vapaamuotoinen: Muoto 3232">
              <a:extLst>
                <a:ext uri="{FF2B5EF4-FFF2-40B4-BE49-F238E27FC236}">
                  <a16:creationId xmlns:a16="http://schemas.microsoft.com/office/drawing/2014/main" id="{631EF45B-93B1-81ED-660B-2FED5F8D6124}"/>
                </a:ext>
              </a:extLst>
            </p:cNvPr>
            <p:cNvSpPr/>
            <p:nvPr/>
          </p:nvSpPr>
          <p:spPr>
            <a:xfrm>
              <a:off x="31107550" y="30825753"/>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234" name="Vapaamuotoinen: Muoto 3233">
              <a:extLst>
                <a:ext uri="{FF2B5EF4-FFF2-40B4-BE49-F238E27FC236}">
                  <a16:creationId xmlns:a16="http://schemas.microsoft.com/office/drawing/2014/main" id="{E0A5C9B1-16FB-6CC0-BFBE-CDF060B40A44}"/>
                </a:ext>
              </a:extLst>
            </p:cNvPr>
            <p:cNvSpPr/>
            <p:nvPr/>
          </p:nvSpPr>
          <p:spPr>
            <a:xfrm>
              <a:off x="31107542" y="30858043"/>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235" name="Vapaamuotoinen: Muoto 3234">
              <a:extLst>
                <a:ext uri="{FF2B5EF4-FFF2-40B4-BE49-F238E27FC236}">
                  <a16:creationId xmlns:a16="http://schemas.microsoft.com/office/drawing/2014/main" id="{B0F58C74-22D7-E1C5-D0B9-8CD63146898D}"/>
                </a:ext>
              </a:extLst>
            </p:cNvPr>
            <p:cNvSpPr/>
            <p:nvPr/>
          </p:nvSpPr>
          <p:spPr>
            <a:xfrm>
              <a:off x="31107555" y="30890428"/>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236" name="Vapaamuotoinen: Muoto 3235">
              <a:extLst>
                <a:ext uri="{FF2B5EF4-FFF2-40B4-BE49-F238E27FC236}">
                  <a16:creationId xmlns:a16="http://schemas.microsoft.com/office/drawing/2014/main" id="{3BCDD524-69FA-3ECE-B10E-3D5E15678E43}"/>
                </a:ext>
              </a:extLst>
            </p:cNvPr>
            <p:cNvSpPr/>
            <p:nvPr/>
          </p:nvSpPr>
          <p:spPr>
            <a:xfrm>
              <a:off x="31107556" y="30939005"/>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237" name="Vapaamuotoinen: Muoto 3236">
              <a:extLst>
                <a:ext uri="{FF2B5EF4-FFF2-40B4-BE49-F238E27FC236}">
                  <a16:creationId xmlns:a16="http://schemas.microsoft.com/office/drawing/2014/main" id="{3EC4E397-5296-BDE8-7540-51AFF80D130A}"/>
                </a:ext>
              </a:extLst>
            </p:cNvPr>
            <p:cNvSpPr/>
            <p:nvPr/>
          </p:nvSpPr>
          <p:spPr>
            <a:xfrm>
              <a:off x="31107573" y="31003681"/>
              <a:ext cx="16192" cy="113252"/>
            </a:xfrm>
            <a:custGeom>
              <a:avLst/>
              <a:gdLst>
                <a:gd name="connsiteX0" fmla="*/ 0 w 16192"/>
                <a:gd name="connsiteY0" fmla="*/ 0 h 113252"/>
                <a:gd name="connsiteX1" fmla="*/ 16192 w 16192"/>
                <a:gd name="connsiteY1" fmla="*/ 0 h 113252"/>
                <a:gd name="connsiteX2" fmla="*/ 16192 w 16192"/>
                <a:gd name="connsiteY2" fmla="*/ 113252 h 113252"/>
                <a:gd name="connsiteX3" fmla="*/ 0 w 16192"/>
                <a:gd name="connsiteY3" fmla="*/ 113252 h 113252"/>
              </a:gdLst>
              <a:ahLst/>
              <a:cxnLst>
                <a:cxn ang="0">
                  <a:pos x="connsiteX0" y="connsiteY0"/>
                </a:cxn>
                <a:cxn ang="0">
                  <a:pos x="connsiteX1" y="connsiteY1"/>
                </a:cxn>
                <a:cxn ang="0">
                  <a:pos x="connsiteX2" y="connsiteY2"/>
                </a:cxn>
                <a:cxn ang="0">
                  <a:pos x="connsiteX3" y="connsiteY3"/>
                </a:cxn>
              </a:cxnLst>
              <a:rect l="l" t="t" r="r" b="b"/>
              <a:pathLst>
                <a:path w="16192" h="113252">
                  <a:moveTo>
                    <a:pt x="0" y="0"/>
                  </a:moveTo>
                  <a:lnTo>
                    <a:pt x="16192" y="0"/>
                  </a:lnTo>
                  <a:lnTo>
                    <a:pt x="16192" y="113252"/>
                  </a:lnTo>
                  <a:lnTo>
                    <a:pt x="0" y="113252"/>
                  </a:lnTo>
                  <a:close/>
                </a:path>
              </a:pathLst>
            </a:custGeom>
            <a:grpFill/>
            <a:ln w="9525" cap="flat">
              <a:noFill/>
              <a:prstDash val="solid"/>
              <a:miter/>
            </a:ln>
          </p:spPr>
          <p:txBody>
            <a:bodyPr rtlCol="0" anchor="ctr"/>
            <a:lstStyle/>
            <a:p>
              <a:endParaRPr lang="fi-FI"/>
            </a:p>
          </p:txBody>
        </p:sp>
        <p:sp>
          <p:nvSpPr>
            <p:cNvPr id="3238" name="Vapaamuotoinen: Muoto 3237">
              <a:extLst>
                <a:ext uri="{FF2B5EF4-FFF2-40B4-BE49-F238E27FC236}">
                  <a16:creationId xmlns:a16="http://schemas.microsoft.com/office/drawing/2014/main" id="{57F596F5-3E55-69B1-62A9-706E5C86D064}"/>
                </a:ext>
              </a:extLst>
            </p:cNvPr>
            <p:cNvSpPr/>
            <p:nvPr/>
          </p:nvSpPr>
          <p:spPr>
            <a:xfrm>
              <a:off x="31123777" y="30389033"/>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239" name="Vapaamuotoinen: Muoto 3238">
              <a:extLst>
                <a:ext uri="{FF2B5EF4-FFF2-40B4-BE49-F238E27FC236}">
                  <a16:creationId xmlns:a16="http://schemas.microsoft.com/office/drawing/2014/main" id="{8F1C3FE2-310A-717F-A9CC-60EA0E4B234B}"/>
                </a:ext>
              </a:extLst>
            </p:cNvPr>
            <p:cNvSpPr/>
            <p:nvPr/>
          </p:nvSpPr>
          <p:spPr>
            <a:xfrm>
              <a:off x="31123784" y="30502285"/>
              <a:ext cx="16192" cy="32385"/>
            </a:xfrm>
            <a:custGeom>
              <a:avLst/>
              <a:gdLst>
                <a:gd name="connsiteX0" fmla="*/ 0 w 16192"/>
                <a:gd name="connsiteY0" fmla="*/ 0 h 32385"/>
                <a:gd name="connsiteX1" fmla="*/ 16193 w 16192"/>
                <a:gd name="connsiteY1" fmla="*/ 0 h 32385"/>
                <a:gd name="connsiteX2" fmla="*/ 16193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240" name="Vapaamuotoinen: Muoto 3239">
              <a:extLst>
                <a:ext uri="{FF2B5EF4-FFF2-40B4-BE49-F238E27FC236}">
                  <a16:creationId xmlns:a16="http://schemas.microsoft.com/office/drawing/2014/main" id="{C6ABAA81-CE7F-CA80-5688-9F8D7C6D0C42}"/>
                </a:ext>
              </a:extLst>
            </p:cNvPr>
            <p:cNvSpPr/>
            <p:nvPr/>
          </p:nvSpPr>
          <p:spPr>
            <a:xfrm>
              <a:off x="31123794" y="30566959"/>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41" name="Vapaamuotoinen: Muoto 3240">
              <a:extLst>
                <a:ext uri="{FF2B5EF4-FFF2-40B4-BE49-F238E27FC236}">
                  <a16:creationId xmlns:a16="http://schemas.microsoft.com/office/drawing/2014/main" id="{C62C1E2D-175B-E20C-619F-75DC6DE66546}"/>
                </a:ext>
              </a:extLst>
            </p:cNvPr>
            <p:cNvSpPr/>
            <p:nvPr/>
          </p:nvSpPr>
          <p:spPr>
            <a:xfrm>
              <a:off x="31123811" y="30680211"/>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42" name="Vapaamuotoinen: Muoto 3241">
              <a:extLst>
                <a:ext uri="{FF2B5EF4-FFF2-40B4-BE49-F238E27FC236}">
                  <a16:creationId xmlns:a16="http://schemas.microsoft.com/office/drawing/2014/main" id="{D6AADB8A-C660-8CF2-938A-4B8116914297}"/>
                </a:ext>
              </a:extLst>
            </p:cNvPr>
            <p:cNvSpPr/>
            <p:nvPr/>
          </p:nvSpPr>
          <p:spPr>
            <a:xfrm>
              <a:off x="31123818" y="30712501"/>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243" name="Vapaamuotoinen: Muoto 3242">
              <a:extLst>
                <a:ext uri="{FF2B5EF4-FFF2-40B4-BE49-F238E27FC236}">
                  <a16:creationId xmlns:a16="http://schemas.microsoft.com/office/drawing/2014/main" id="{27BB607A-5A6B-73FF-7867-735D7F69F557}"/>
                </a:ext>
              </a:extLst>
            </p:cNvPr>
            <p:cNvSpPr/>
            <p:nvPr/>
          </p:nvSpPr>
          <p:spPr>
            <a:xfrm>
              <a:off x="31123822" y="30777175"/>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244" name="Vapaamuotoinen: Muoto 3243">
              <a:extLst>
                <a:ext uri="{FF2B5EF4-FFF2-40B4-BE49-F238E27FC236}">
                  <a16:creationId xmlns:a16="http://schemas.microsoft.com/office/drawing/2014/main" id="{56796CEC-0B67-DE0B-0151-F65810BF50B3}"/>
                </a:ext>
              </a:extLst>
            </p:cNvPr>
            <p:cNvSpPr/>
            <p:nvPr/>
          </p:nvSpPr>
          <p:spPr>
            <a:xfrm>
              <a:off x="31123825" y="30841945"/>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245" name="Vapaamuotoinen: Muoto 3244">
              <a:extLst>
                <a:ext uri="{FF2B5EF4-FFF2-40B4-BE49-F238E27FC236}">
                  <a16:creationId xmlns:a16="http://schemas.microsoft.com/office/drawing/2014/main" id="{1B0E00F8-70C0-21BE-8216-0E3AC1D36EC5}"/>
                </a:ext>
              </a:extLst>
            </p:cNvPr>
            <p:cNvSpPr/>
            <p:nvPr/>
          </p:nvSpPr>
          <p:spPr>
            <a:xfrm>
              <a:off x="31123819" y="30922813"/>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246" name="Vapaamuotoinen: Muoto 3245">
              <a:extLst>
                <a:ext uri="{FF2B5EF4-FFF2-40B4-BE49-F238E27FC236}">
                  <a16:creationId xmlns:a16="http://schemas.microsoft.com/office/drawing/2014/main" id="{5665B30F-4085-D087-862E-C8F9EE15AEE6}"/>
                </a:ext>
              </a:extLst>
            </p:cNvPr>
            <p:cNvSpPr/>
            <p:nvPr/>
          </p:nvSpPr>
          <p:spPr>
            <a:xfrm>
              <a:off x="31123840" y="30971296"/>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47" name="Vapaamuotoinen: Muoto 3246">
              <a:extLst>
                <a:ext uri="{FF2B5EF4-FFF2-40B4-BE49-F238E27FC236}">
                  <a16:creationId xmlns:a16="http://schemas.microsoft.com/office/drawing/2014/main" id="{07DD59E6-0006-E247-4F6C-68EBEE63D282}"/>
                </a:ext>
              </a:extLst>
            </p:cNvPr>
            <p:cNvSpPr/>
            <p:nvPr/>
          </p:nvSpPr>
          <p:spPr>
            <a:xfrm>
              <a:off x="31123850" y="31003681"/>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248" name="Vapaamuotoinen: Muoto 3247">
              <a:extLst>
                <a:ext uri="{FF2B5EF4-FFF2-40B4-BE49-F238E27FC236}">
                  <a16:creationId xmlns:a16="http://schemas.microsoft.com/office/drawing/2014/main" id="{D16AFD27-6948-7D89-A699-C5988522C811}"/>
                </a:ext>
              </a:extLst>
            </p:cNvPr>
            <p:cNvSpPr/>
            <p:nvPr/>
          </p:nvSpPr>
          <p:spPr>
            <a:xfrm>
              <a:off x="31123853" y="31052162"/>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249" name="Vapaamuotoinen: Muoto 3248">
              <a:extLst>
                <a:ext uri="{FF2B5EF4-FFF2-40B4-BE49-F238E27FC236}">
                  <a16:creationId xmlns:a16="http://schemas.microsoft.com/office/drawing/2014/main" id="{5C5BDD36-1062-31F2-57A2-B141B66CAE11}"/>
                </a:ext>
              </a:extLst>
            </p:cNvPr>
            <p:cNvSpPr/>
            <p:nvPr/>
          </p:nvSpPr>
          <p:spPr>
            <a:xfrm>
              <a:off x="31139950" y="30437515"/>
              <a:ext cx="16192" cy="97059"/>
            </a:xfrm>
            <a:custGeom>
              <a:avLst/>
              <a:gdLst>
                <a:gd name="connsiteX0" fmla="*/ 0 w 16192"/>
                <a:gd name="connsiteY0" fmla="*/ 0 h 97059"/>
                <a:gd name="connsiteX1" fmla="*/ 16193 w 16192"/>
                <a:gd name="connsiteY1" fmla="*/ 0 h 97059"/>
                <a:gd name="connsiteX2" fmla="*/ 16193 w 16192"/>
                <a:gd name="connsiteY2" fmla="*/ 97060 h 97059"/>
                <a:gd name="connsiteX3" fmla="*/ 0 w 16192"/>
                <a:gd name="connsiteY3" fmla="*/ 97060 h 97059"/>
              </a:gdLst>
              <a:ahLst/>
              <a:cxnLst>
                <a:cxn ang="0">
                  <a:pos x="connsiteX0" y="connsiteY0"/>
                </a:cxn>
                <a:cxn ang="0">
                  <a:pos x="connsiteX1" y="connsiteY1"/>
                </a:cxn>
                <a:cxn ang="0">
                  <a:pos x="connsiteX2" y="connsiteY2"/>
                </a:cxn>
                <a:cxn ang="0">
                  <a:pos x="connsiteX3" y="connsiteY3"/>
                </a:cxn>
              </a:cxnLst>
              <a:rect l="l" t="t" r="r" b="b"/>
              <a:pathLst>
                <a:path w="16192" h="97059">
                  <a:moveTo>
                    <a:pt x="0" y="0"/>
                  </a:moveTo>
                  <a:lnTo>
                    <a:pt x="16193" y="0"/>
                  </a:lnTo>
                  <a:lnTo>
                    <a:pt x="16193" y="97060"/>
                  </a:lnTo>
                  <a:lnTo>
                    <a:pt x="0" y="97060"/>
                  </a:lnTo>
                  <a:close/>
                </a:path>
              </a:pathLst>
            </a:custGeom>
            <a:grpFill/>
            <a:ln w="9525" cap="flat">
              <a:noFill/>
              <a:prstDash val="solid"/>
              <a:miter/>
            </a:ln>
          </p:spPr>
          <p:txBody>
            <a:bodyPr rtlCol="0" anchor="ctr"/>
            <a:lstStyle/>
            <a:p>
              <a:endParaRPr lang="fi-FI"/>
            </a:p>
          </p:txBody>
        </p:sp>
        <p:sp>
          <p:nvSpPr>
            <p:cNvPr id="3250" name="Vapaamuotoinen: Muoto 3249">
              <a:extLst>
                <a:ext uri="{FF2B5EF4-FFF2-40B4-BE49-F238E27FC236}">
                  <a16:creationId xmlns:a16="http://schemas.microsoft.com/office/drawing/2014/main" id="{A4D83D40-A6B9-EDB0-132F-CDA87A4CEA7D}"/>
                </a:ext>
              </a:extLst>
            </p:cNvPr>
            <p:cNvSpPr/>
            <p:nvPr/>
          </p:nvSpPr>
          <p:spPr>
            <a:xfrm>
              <a:off x="31139971" y="30566959"/>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51" name="Vapaamuotoinen: Muoto 3250">
              <a:extLst>
                <a:ext uri="{FF2B5EF4-FFF2-40B4-BE49-F238E27FC236}">
                  <a16:creationId xmlns:a16="http://schemas.microsoft.com/office/drawing/2014/main" id="{8BB056D7-AB32-B906-743A-E8CE381B8FA4}"/>
                </a:ext>
              </a:extLst>
            </p:cNvPr>
            <p:cNvSpPr/>
            <p:nvPr/>
          </p:nvSpPr>
          <p:spPr>
            <a:xfrm>
              <a:off x="31139979" y="30599344"/>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252" name="Vapaamuotoinen: Muoto 3251">
              <a:extLst>
                <a:ext uri="{FF2B5EF4-FFF2-40B4-BE49-F238E27FC236}">
                  <a16:creationId xmlns:a16="http://schemas.microsoft.com/office/drawing/2014/main" id="{1BA75A00-EA13-4041-E4D9-2AB982C5C8A0}"/>
                </a:ext>
              </a:extLst>
            </p:cNvPr>
            <p:cNvSpPr/>
            <p:nvPr/>
          </p:nvSpPr>
          <p:spPr>
            <a:xfrm>
              <a:off x="31140005" y="30664018"/>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253" name="Vapaamuotoinen: Muoto 3252">
              <a:extLst>
                <a:ext uri="{FF2B5EF4-FFF2-40B4-BE49-F238E27FC236}">
                  <a16:creationId xmlns:a16="http://schemas.microsoft.com/office/drawing/2014/main" id="{E874C95A-CD9D-81B3-05A6-0E07D24993F3}"/>
                </a:ext>
              </a:extLst>
            </p:cNvPr>
            <p:cNvSpPr/>
            <p:nvPr/>
          </p:nvSpPr>
          <p:spPr>
            <a:xfrm>
              <a:off x="31140015" y="30761078"/>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54" name="Vapaamuotoinen: Muoto 3253">
              <a:extLst>
                <a:ext uri="{FF2B5EF4-FFF2-40B4-BE49-F238E27FC236}">
                  <a16:creationId xmlns:a16="http://schemas.microsoft.com/office/drawing/2014/main" id="{09C78804-C5AD-4092-F955-C94527D5EE32}"/>
                </a:ext>
              </a:extLst>
            </p:cNvPr>
            <p:cNvSpPr/>
            <p:nvPr/>
          </p:nvSpPr>
          <p:spPr>
            <a:xfrm>
              <a:off x="31140039" y="30809560"/>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255" name="Vapaamuotoinen: Muoto 3254">
              <a:extLst>
                <a:ext uri="{FF2B5EF4-FFF2-40B4-BE49-F238E27FC236}">
                  <a16:creationId xmlns:a16="http://schemas.microsoft.com/office/drawing/2014/main" id="{2C53A0DB-9CC0-1779-D321-9EA14BA22A4E}"/>
                </a:ext>
              </a:extLst>
            </p:cNvPr>
            <p:cNvSpPr/>
            <p:nvPr/>
          </p:nvSpPr>
          <p:spPr>
            <a:xfrm>
              <a:off x="31140049" y="30890428"/>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256" name="Vapaamuotoinen: Muoto 3255">
              <a:extLst>
                <a:ext uri="{FF2B5EF4-FFF2-40B4-BE49-F238E27FC236}">
                  <a16:creationId xmlns:a16="http://schemas.microsoft.com/office/drawing/2014/main" id="{62ABD3AF-4568-F107-0B6D-11F02FF3C908}"/>
                </a:ext>
              </a:extLst>
            </p:cNvPr>
            <p:cNvSpPr/>
            <p:nvPr/>
          </p:nvSpPr>
          <p:spPr>
            <a:xfrm>
              <a:off x="31140044" y="30971296"/>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257" name="Vapaamuotoinen: Muoto 3256">
              <a:extLst>
                <a:ext uri="{FF2B5EF4-FFF2-40B4-BE49-F238E27FC236}">
                  <a16:creationId xmlns:a16="http://schemas.microsoft.com/office/drawing/2014/main" id="{E08551EF-1AA7-3C8A-EE25-E2C9D8670DC9}"/>
                </a:ext>
              </a:extLst>
            </p:cNvPr>
            <p:cNvSpPr/>
            <p:nvPr/>
          </p:nvSpPr>
          <p:spPr>
            <a:xfrm>
              <a:off x="31140060" y="31019872"/>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58" name="Vapaamuotoinen: Muoto 3257">
              <a:extLst>
                <a:ext uri="{FF2B5EF4-FFF2-40B4-BE49-F238E27FC236}">
                  <a16:creationId xmlns:a16="http://schemas.microsoft.com/office/drawing/2014/main" id="{D8DDC19C-7B3E-B24B-3380-95106C66A1DE}"/>
                </a:ext>
              </a:extLst>
            </p:cNvPr>
            <p:cNvSpPr/>
            <p:nvPr/>
          </p:nvSpPr>
          <p:spPr>
            <a:xfrm>
              <a:off x="31140063" y="31068355"/>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259" name="Vapaamuotoinen: Muoto 3258">
              <a:extLst>
                <a:ext uri="{FF2B5EF4-FFF2-40B4-BE49-F238E27FC236}">
                  <a16:creationId xmlns:a16="http://schemas.microsoft.com/office/drawing/2014/main" id="{0C0433C0-AA1E-F934-4AC2-06368F5459A9}"/>
                </a:ext>
              </a:extLst>
            </p:cNvPr>
            <p:cNvSpPr/>
            <p:nvPr/>
          </p:nvSpPr>
          <p:spPr>
            <a:xfrm>
              <a:off x="31156256" y="30405224"/>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260" name="Vapaamuotoinen: Muoto 3259">
              <a:extLst>
                <a:ext uri="{FF2B5EF4-FFF2-40B4-BE49-F238E27FC236}">
                  <a16:creationId xmlns:a16="http://schemas.microsoft.com/office/drawing/2014/main" id="{1AF9FB37-BF6A-AEEF-E958-306BE37C75BE}"/>
                </a:ext>
              </a:extLst>
            </p:cNvPr>
            <p:cNvSpPr/>
            <p:nvPr/>
          </p:nvSpPr>
          <p:spPr>
            <a:xfrm>
              <a:off x="31156256" y="30469900"/>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261" name="Vapaamuotoinen: Muoto 3260">
              <a:extLst>
                <a:ext uri="{FF2B5EF4-FFF2-40B4-BE49-F238E27FC236}">
                  <a16:creationId xmlns:a16="http://schemas.microsoft.com/office/drawing/2014/main" id="{2B279463-006D-28C0-4AD8-C8BD16570E70}"/>
                </a:ext>
              </a:extLst>
            </p:cNvPr>
            <p:cNvSpPr/>
            <p:nvPr/>
          </p:nvSpPr>
          <p:spPr>
            <a:xfrm>
              <a:off x="31156256" y="30550766"/>
              <a:ext cx="16192" cy="80867"/>
            </a:xfrm>
            <a:custGeom>
              <a:avLst/>
              <a:gdLst>
                <a:gd name="connsiteX0" fmla="*/ 0 w 16192"/>
                <a:gd name="connsiteY0" fmla="*/ 0 h 80867"/>
                <a:gd name="connsiteX1" fmla="*/ 16193 w 16192"/>
                <a:gd name="connsiteY1" fmla="*/ 0 h 80867"/>
                <a:gd name="connsiteX2" fmla="*/ 16193 w 16192"/>
                <a:gd name="connsiteY2" fmla="*/ 80867 h 80867"/>
                <a:gd name="connsiteX3" fmla="*/ 0 w 16192"/>
                <a:gd name="connsiteY3" fmla="*/ 80867 h 80867"/>
              </a:gdLst>
              <a:ahLst/>
              <a:cxnLst>
                <a:cxn ang="0">
                  <a:pos x="connsiteX0" y="connsiteY0"/>
                </a:cxn>
                <a:cxn ang="0">
                  <a:pos x="connsiteX1" y="connsiteY1"/>
                </a:cxn>
                <a:cxn ang="0">
                  <a:pos x="connsiteX2" y="connsiteY2"/>
                </a:cxn>
                <a:cxn ang="0">
                  <a:pos x="connsiteX3" y="connsiteY3"/>
                </a:cxn>
              </a:cxnLst>
              <a:rect l="l" t="t" r="r" b="b"/>
              <a:pathLst>
                <a:path w="16192" h="80867">
                  <a:moveTo>
                    <a:pt x="0" y="0"/>
                  </a:moveTo>
                  <a:lnTo>
                    <a:pt x="16193" y="0"/>
                  </a:lnTo>
                  <a:lnTo>
                    <a:pt x="16193" y="80867"/>
                  </a:lnTo>
                  <a:lnTo>
                    <a:pt x="0" y="80867"/>
                  </a:lnTo>
                  <a:close/>
                </a:path>
              </a:pathLst>
            </a:custGeom>
            <a:grpFill/>
            <a:ln w="9525" cap="flat">
              <a:noFill/>
              <a:prstDash val="solid"/>
              <a:miter/>
            </a:ln>
          </p:spPr>
          <p:txBody>
            <a:bodyPr rtlCol="0" anchor="ctr"/>
            <a:lstStyle/>
            <a:p>
              <a:endParaRPr lang="fi-FI"/>
            </a:p>
          </p:txBody>
        </p:sp>
        <p:sp>
          <p:nvSpPr>
            <p:cNvPr id="3262" name="Vapaamuotoinen: Muoto 3261">
              <a:extLst>
                <a:ext uri="{FF2B5EF4-FFF2-40B4-BE49-F238E27FC236}">
                  <a16:creationId xmlns:a16="http://schemas.microsoft.com/office/drawing/2014/main" id="{2EE5AF1E-9279-29FE-3DAC-1D25F91566D9}"/>
                </a:ext>
              </a:extLst>
            </p:cNvPr>
            <p:cNvSpPr/>
            <p:nvPr/>
          </p:nvSpPr>
          <p:spPr>
            <a:xfrm>
              <a:off x="31156256" y="30647826"/>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63" name="Vapaamuotoinen: Muoto 3262">
              <a:extLst>
                <a:ext uri="{FF2B5EF4-FFF2-40B4-BE49-F238E27FC236}">
                  <a16:creationId xmlns:a16="http://schemas.microsoft.com/office/drawing/2014/main" id="{3EB32244-1EA9-2190-4EF2-44FC37A2B97B}"/>
                </a:ext>
              </a:extLst>
            </p:cNvPr>
            <p:cNvSpPr/>
            <p:nvPr/>
          </p:nvSpPr>
          <p:spPr>
            <a:xfrm>
              <a:off x="31156256" y="30680211"/>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64" name="Vapaamuotoinen: Muoto 3263">
              <a:extLst>
                <a:ext uri="{FF2B5EF4-FFF2-40B4-BE49-F238E27FC236}">
                  <a16:creationId xmlns:a16="http://schemas.microsoft.com/office/drawing/2014/main" id="{683F40B5-FB3B-B93D-3A75-C1B42A3575B6}"/>
                </a:ext>
              </a:extLst>
            </p:cNvPr>
            <p:cNvSpPr/>
            <p:nvPr/>
          </p:nvSpPr>
          <p:spPr>
            <a:xfrm>
              <a:off x="31156256" y="30712501"/>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265" name="Vapaamuotoinen: Muoto 3264">
              <a:extLst>
                <a:ext uri="{FF2B5EF4-FFF2-40B4-BE49-F238E27FC236}">
                  <a16:creationId xmlns:a16="http://schemas.microsoft.com/office/drawing/2014/main" id="{98735090-59A2-D538-C3D3-1BA0324439E4}"/>
                </a:ext>
              </a:extLst>
            </p:cNvPr>
            <p:cNvSpPr/>
            <p:nvPr/>
          </p:nvSpPr>
          <p:spPr>
            <a:xfrm>
              <a:off x="31156256" y="30777175"/>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266" name="Vapaamuotoinen: Muoto 3265">
              <a:extLst>
                <a:ext uri="{FF2B5EF4-FFF2-40B4-BE49-F238E27FC236}">
                  <a16:creationId xmlns:a16="http://schemas.microsoft.com/office/drawing/2014/main" id="{52C33EC6-8D46-522A-0B32-A7741BC955C5}"/>
                </a:ext>
              </a:extLst>
            </p:cNvPr>
            <p:cNvSpPr/>
            <p:nvPr/>
          </p:nvSpPr>
          <p:spPr>
            <a:xfrm>
              <a:off x="31156256" y="30858043"/>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67" name="Vapaamuotoinen: Muoto 3266">
              <a:extLst>
                <a:ext uri="{FF2B5EF4-FFF2-40B4-BE49-F238E27FC236}">
                  <a16:creationId xmlns:a16="http://schemas.microsoft.com/office/drawing/2014/main" id="{B14D3D82-23B4-C08C-5E12-681028C9DDE4}"/>
                </a:ext>
              </a:extLst>
            </p:cNvPr>
            <p:cNvSpPr/>
            <p:nvPr/>
          </p:nvSpPr>
          <p:spPr>
            <a:xfrm>
              <a:off x="31156256" y="30890428"/>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68" name="Vapaamuotoinen: Muoto 3267">
              <a:extLst>
                <a:ext uri="{FF2B5EF4-FFF2-40B4-BE49-F238E27FC236}">
                  <a16:creationId xmlns:a16="http://schemas.microsoft.com/office/drawing/2014/main" id="{591FFBCB-51C1-2EFE-0799-81848F7ACCEA}"/>
                </a:ext>
              </a:extLst>
            </p:cNvPr>
            <p:cNvSpPr/>
            <p:nvPr/>
          </p:nvSpPr>
          <p:spPr>
            <a:xfrm>
              <a:off x="31156256" y="30922813"/>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269" name="Vapaamuotoinen: Muoto 3268">
              <a:extLst>
                <a:ext uri="{FF2B5EF4-FFF2-40B4-BE49-F238E27FC236}">
                  <a16:creationId xmlns:a16="http://schemas.microsoft.com/office/drawing/2014/main" id="{112CADB9-110E-4335-9319-5E2C7FE9742C}"/>
                </a:ext>
              </a:extLst>
            </p:cNvPr>
            <p:cNvSpPr/>
            <p:nvPr/>
          </p:nvSpPr>
          <p:spPr>
            <a:xfrm>
              <a:off x="31156256" y="30987487"/>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270" name="Vapaamuotoinen: Muoto 3269">
              <a:extLst>
                <a:ext uri="{FF2B5EF4-FFF2-40B4-BE49-F238E27FC236}">
                  <a16:creationId xmlns:a16="http://schemas.microsoft.com/office/drawing/2014/main" id="{C8AE112C-AB5A-9237-010F-B470AFAC7249}"/>
                </a:ext>
              </a:extLst>
            </p:cNvPr>
            <p:cNvSpPr/>
            <p:nvPr/>
          </p:nvSpPr>
          <p:spPr>
            <a:xfrm>
              <a:off x="31156256" y="31019872"/>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71" name="Vapaamuotoinen: Muoto 3270">
              <a:extLst>
                <a:ext uri="{FF2B5EF4-FFF2-40B4-BE49-F238E27FC236}">
                  <a16:creationId xmlns:a16="http://schemas.microsoft.com/office/drawing/2014/main" id="{E0DCE0C1-32C3-7B18-4D1A-247E93B9C81C}"/>
                </a:ext>
              </a:extLst>
            </p:cNvPr>
            <p:cNvSpPr/>
            <p:nvPr/>
          </p:nvSpPr>
          <p:spPr>
            <a:xfrm>
              <a:off x="31156256" y="31052162"/>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272" name="Vapaamuotoinen: Muoto 3271">
              <a:extLst>
                <a:ext uri="{FF2B5EF4-FFF2-40B4-BE49-F238E27FC236}">
                  <a16:creationId xmlns:a16="http://schemas.microsoft.com/office/drawing/2014/main" id="{1C0E239D-2535-AC76-6444-A0DA81CAF75C}"/>
                </a:ext>
              </a:extLst>
            </p:cNvPr>
            <p:cNvSpPr/>
            <p:nvPr/>
          </p:nvSpPr>
          <p:spPr>
            <a:xfrm>
              <a:off x="31156242" y="31084547"/>
              <a:ext cx="16192" cy="32385"/>
            </a:xfrm>
            <a:custGeom>
              <a:avLst/>
              <a:gdLst>
                <a:gd name="connsiteX0" fmla="*/ 0 w 16192"/>
                <a:gd name="connsiteY0" fmla="*/ 0 h 32385"/>
                <a:gd name="connsiteX1" fmla="*/ 16193 w 16192"/>
                <a:gd name="connsiteY1" fmla="*/ 0 h 32385"/>
                <a:gd name="connsiteX2" fmla="*/ 16193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273" name="Vapaamuotoinen: Muoto 3272">
              <a:extLst>
                <a:ext uri="{FF2B5EF4-FFF2-40B4-BE49-F238E27FC236}">
                  <a16:creationId xmlns:a16="http://schemas.microsoft.com/office/drawing/2014/main" id="{CC1436EE-75BA-A311-A28D-4BDEC3C85037}"/>
                </a:ext>
              </a:extLst>
            </p:cNvPr>
            <p:cNvSpPr/>
            <p:nvPr/>
          </p:nvSpPr>
          <p:spPr>
            <a:xfrm>
              <a:off x="31172436" y="30389033"/>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74" name="Vapaamuotoinen: Muoto 3273">
              <a:extLst>
                <a:ext uri="{FF2B5EF4-FFF2-40B4-BE49-F238E27FC236}">
                  <a16:creationId xmlns:a16="http://schemas.microsoft.com/office/drawing/2014/main" id="{B14DF934-E1ED-B123-BD08-A5255AEF7BFE}"/>
                </a:ext>
              </a:extLst>
            </p:cNvPr>
            <p:cNvSpPr/>
            <p:nvPr/>
          </p:nvSpPr>
          <p:spPr>
            <a:xfrm>
              <a:off x="31172436" y="30421418"/>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275" name="Vapaamuotoinen: Muoto 3274">
              <a:extLst>
                <a:ext uri="{FF2B5EF4-FFF2-40B4-BE49-F238E27FC236}">
                  <a16:creationId xmlns:a16="http://schemas.microsoft.com/office/drawing/2014/main" id="{F91E6950-31CF-1E4C-A5F3-B4F2F8C0BF06}"/>
                </a:ext>
              </a:extLst>
            </p:cNvPr>
            <p:cNvSpPr/>
            <p:nvPr/>
          </p:nvSpPr>
          <p:spPr>
            <a:xfrm>
              <a:off x="31172436" y="30453706"/>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276" name="Vapaamuotoinen: Muoto 3275">
              <a:extLst>
                <a:ext uri="{FF2B5EF4-FFF2-40B4-BE49-F238E27FC236}">
                  <a16:creationId xmlns:a16="http://schemas.microsoft.com/office/drawing/2014/main" id="{01C5B69D-0945-2814-D7DD-0B861003E081}"/>
                </a:ext>
              </a:extLst>
            </p:cNvPr>
            <p:cNvSpPr/>
            <p:nvPr/>
          </p:nvSpPr>
          <p:spPr>
            <a:xfrm>
              <a:off x="31172436" y="30486091"/>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277" name="Vapaamuotoinen: Muoto 3276">
              <a:extLst>
                <a:ext uri="{FF2B5EF4-FFF2-40B4-BE49-F238E27FC236}">
                  <a16:creationId xmlns:a16="http://schemas.microsoft.com/office/drawing/2014/main" id="{245F06E0-FC4C-918E-482F-171B72C618C3}"/>
                </a:ext>
              </a:extLst>
            </p:cNvPr>
            <p:cNvSpPr/>
            <p:nvPr/>
          </p:nvSpPr>
          <p:spPr>
            <a:xfrm>
              <a:off x="31172436" y="30534574"/>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278" name="Vapaamuotoinen: Muoto 3277">
              <a:extLst>
                <a:ext uri="{FF2B5EF4-FFF2-40B4-BE49-F238E27FC236}">
                  <a16:creationId xmlns:a16="http://schemas.microsoft.com/office/drawing/2014/main" id="{BD50627C-2152-F712-EDCC-FAB69AC6E808}"/>
                </a:ext>
              </a:extLst>
            </p:cNvPr>
            <p:cNvSpPr/>
            <p:nvPr/>
          </p:nvSpPr>
          <p:spPr>
            <a:xfrm>
              <a:off x="31172436" y="30583151"/>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279" name="Vapaamuotoinen: Muoto 3278">
              <a:extLst>
                <a:ext uri="{FF2B5EF4-FFF2-40B4-BE49-F238E27FC236}">
                  <a16:creationId xmlns:a16="http://schemas.microsoft.com/office/drawing/2014/main" id="{968BAA39-8DD8-71DD-5F05-E100C734549B}"/>
                </a:ext>
              </a:extLst>
            </p:cNvPr>
            <p:cNvSpPr/>
            <p:nvPr/>
          </p:nvSpPr>
          <p:spPr>
            <a:xfrm>
              <a:off x="31172436" y="30728692"/>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280" name="Vapaamuotoinen: Muoto 3279">
              <a:extLst>
                <a:ext uri="{FF2B5EF4-FFF2-40B4-BE49-F238E27FC236}">
                  <a16:creationId xmlns:a16="http://schemas.microsoft.com/office/drawing/2014/main" id="{10B04087-8D0C-F4E6-064D-33D160D3BC79}"/>
                </a:ext>
              </a:extLst>
            </p:cNvPr>
            <p:cNvSpPr/>
            <p:nvPr/>
          </p:nvSpPr>
          <p:spPr>
            <a:xfrm>
              <a:off x="31172436" y="30777175"/>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81" name="Vapaamuotoinen: Muoto 3280">
              <a:extLst>
                <a:ext uri="{FF2B5EF4-FFF2-40B4-BE49-F238E27FC236}">
                  <a16:creationId xmlns:a16="http://schemas.microsoft.com/office/drawing/2014/main" id="{6413A4BC-BA7B-DD88-D6D0-83AF58D44DFA}"/>
                </a:ext>
              </a:extLst>
            </p:cNvPr>
            <p:cNvSpPr/>
            <p:nvPr/>
          </p:nvSpPr>
          <p:spPr>
            <a:xfrm>
              <a:off x="31172436" y="30825753"/>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282" name="Vapaamuotoinen: Muoto 3281">
              <a:extLst>
                <a:ext uri="{FF2B5EF4-FFF2-40B4-BE49-F238E27FC236}">
                  <a16:creationId xmlns:a16="http://schemas.microsoft.com/office/drawing/2014/main" id="{3304A3BF-3BA1-70B8-2646-081FEE4DA572}"/>
                </a:ext>
              </a:extLst>
            </p:cNvPr>
            <p:cNvSpPr/>
            <p:nvPr/>
          </p:nvSpPr>
          <p:spPr>
            <a:xfrm>
              <a:off x="31172420" y="30874235"/>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283" name="Vapaamuotoinen: Muoto 3282">
              <a:extLst>
                <a:ext uri="{FF2B5EF4-FFF2-40B4-BE49-F238E27FC236}">
                  <a16:creationId xmlns:a16="http://schemas.microsoft.com/office/drawing/2014/main" id="{EDBE73B7-0475-4E02-EDFA-BF77E3DB6567}"/>
                </a:ext>
              </a:extLst>
            </p:cNvPr>
            <p:cNvSpPr/>
            <p:nvPr/>
          </p:nvSpPr>
          <p:spPr>
            <a:xfrm>
              <a:off x="31172443" y="30939005"/>
              <a:ext cx="16192" cy="80867"/>
            </a:xfrm>
            <a:custGeom>
              <a:avLst/>
              <a:gdLst>
                <a:gd name="connsiteX0" fmla="*/ 0 w 16192"/>
                <a:gd name="connsiteY0" fmla="*/ 0 h 80867"/>
                <a:gd name="connsiteX1" fmla="*/ 16193 w 16192"/>
                <a:gd name="connsiteY1" fmla="*/ 0 h 80867"/>
                <a:gd name="connsiteX2" fmla="*/ 16193 w 16192"/>
                <a:gd name="connsiteY2" fmla="*/ 80867 h 80867"/>
                <a:gd name="connsiteX3" fmla="*/ 0 w 16192"/>
                <a:gd name="connsiteY3" fmla="*/ 80867 h 80867"/>
              </a:gdLst>
              <a:ahLst/>
              <a:cxnLst>
                <a:cxn ang="0">
                  <a:pos x="connsiteX0" y="connsiteY0"/>
                </a:cxn>
                <a:cxn ang="0">
                  <a:pos x="connsiteX1" y="connsiteY1"/>
                </a:cxn>
                <a:cxn ang="0">
                  <a:pos x="connsiteX2" y="connsiteY2"/>
                </a:cxn>
                <a:cxn ang="0">
                  <a:pos x="connsiteX3" y="connsiteY3"/>
                </a:cxn>
              </a:cxnLst>
              <a:rect l="l" t="t" r="r" b="b"/>
              <a:pathLst>
                <a:path w="16192" h="80867">
                  <a:moveTo>
                    <a:pt x="0" y="0"/>
                  </a:moveTo>
                  <a:lnTo>
                    <a:pt x="16193" y="0"/>
                  </a:lnTo>
                  <a:lnTo>
                    <a:pt x="16193" y="80867"/>
                  </a:lnTo>
                  <a:lnTo>
                    <a:pt x="0" y="80867"/>
                  </a:lnTo>
                  <a:close/>
                </a:path>
              </a:pathLst>
            </a:custGeom>
            <a:grpFill/>
            <a:ln w="9525" cap="flat">
              <a:noFill/>
              <a:prstDash val="solid"/>
              <a:miter/>
            </a:ln>
          </p:spPr>
          <p:txBody>
            <a:bodyPr rtlCol="0" anchor="ctr"/>
            <a:lstStyle/>
            <a:p>
              <a:endParaRPr lang="fi-FI"/>
            </a:p>
          </p:txBody>
        </p:sp>
        <p:sp>
          <p:nvSpPr>
            <p:cNvPr id="3284" name="Vapaamuotoinen: Muoto 3283">
              <a:extLst>
                <a:ext uri="{FF2B5EF4-FFF2-40B4-BE49-F238E27FC236}">
                  <a16:creationId xmlns:a16="http://schemas.microsoft.com/office/drawing/2014/main" id="{465A9F31-C1DE-4B6A-8CD9-1BF04573078E}"/>
                </a:ext>
              </a:extLst>
            </p:cNvPr>
            <p:cNvSpPr/>
            <p:nvPr/>
          </p:nvSpPr>
          <p:spPr>
            <a:xfrm>
              <a:off x="31172451" y="31068355"/>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285" name="Vapaamuotoinen: Muoto 3284">
              <a:extLst>
                <a:ext uri="{FF2B5EF4-FFF2-40B4-BE49-F238E27FC236}">
                  <a16:creationId xmlns:a16="http://schemas.microsoft.com/office/drawing/2014/main" id="{10D743F1-DEAD-50C3-0E8C-10EAD3318CBA}"/>
                </a:ext>
              </a:extLst>
            </p:cNvPr>
            <p:cNvSpPr/>
            <p:nvPr/>
          </p:nvSpPr>
          <p:spPr>
            <a:xfrm>
              <a:off x="31188656" y="30389033"/>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86" name="Vapaamuotoinen: Muoto 3285">
              <a:extLst>
                <a:ext uri="{FF2B5EF4-FFF2-40B4-BE49-F238E27FC236}">
                  <a16:creationId xmlns:a16="http://schemas.microsoft.com/office/drawing/2014/main" id="{BE8D210F-EAC0-70FE-10E7-DDCD0FF79B61}"/>
                </a:ext>
              </a:extLst>
            </p:cNvPr>
            <p:cNvSpPr/>
            <p:nvPr/>
          </p:nvSpPr>
          <p:spPr>
            <a:xfrm>
              <a:off x="31188659" y="30421418"/>
              <a:ext cx="16192" cy="32385"/>
            </a:xfrm>
            <a:custGeom>
              <a:avLst/>
              <a:gdLst>
                <a:gd name="connsiteX0" fmla="*/ 0 w 16192"/>
                <a:gd name="connsiteY0" fmla="*/ 0 h 32385"/>
                <a:gd name="connsiteX1" fmla="*/ 16193 w 16192"/>
                <a:gd name="connsiteY1" fmla="*/ 0 h 32385"/>
                <a:gd name="connsiteX2" fmla="*/ 16193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287" name="Vapaamuotoinen: Muoto 3286">
              <a:extLst>
                <a:ext uri="{FF2B5EF4-FFF2-40B4-BE49-F238E27FC236}">
                  <a16:creationId xmlns:a16="http://schemas.microsoft.com/office/drawing/2014/main" id="{FEB4B944-3EA5-0102-0751-C98D179804AA}"/>
                </a:ext>
              </a:extLst>
            </p:cNvPr>
            <p:cNvSpPr/>
            <p:nvPr/>
          </p:nvSpPr>
          <p:spPr>
            <a:xfrm>
              <a:off x="31188676" y="30518382"/>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288" name="Vapaamuotoinen: Muoto 3287">
              <a:extLst>
                <a:ext uri="{FF2B5EF4-FFF2-40B4-BE49-F238E27FC236}">
                  <a16:creationId xmlns:a16="http://schemas.microsoft.com/office/drawing/2014/main" id="{5B0B56DF-9DE8-D3D9-90EA-0735EF632A85}"/>
                </a:ext>
              </a:extLst>
            </p:cNvPr>
            <p:cNvSpPr/>
            <p:nvPr/>
          </p:nvSpPr>
          <p:spPr>
            <a:xfrm>
              <a:off x="31188684" y="30550767"/>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89" name="Vapaamuotoinen: Muoto 3288">
              <a:extLst>
                <a:ext uri="{FF2B5EF4-FFF2-40B4-BE49-F238E27FC236}">
                  <a16:creationId xmlns:a16="http://schemas.microsoft.com/office/drawing/2014/main" id="{5C40044C-FA6E-0BBA-5D0E-8D78F35942FD}"/>
                </a:ext>
              </a:extLst>
            </p:cNvPr>
            <p:cNvSpPr/>
            <p:nvPr/>
          </p:nvSpPr>
          <p:spPr>
            <a:xfrm>
              <a:off x="31188690" y="30599345"/>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290" name="Vapaamuotoinen: Muoto 3289">
              <a:extLst>
                <a:ext uri="{FF2B5EF4-FFF2-40B4-BE49-F238E27FC236}">
                  <a16:creationId xmlns:a16="http://schemas.microsoft.com/office/drawing/2014/main" id="{8EE3AD78-B5B3-3216-1340-111F7A6FA696}"/>
                </a:ext>
              </a:extLst>
            </p:cNvPr>
            <p:cNvSpPr/>
            <p:nvPr/>
          </p:nvSpPr>
          <p:spPr>
            <a:xfrm>
              <a:off x="31188685" y="30696308"/>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291" name="Vapaamuotoinen: Muoto 3290">
              <a:extLst>
                <a:ext uri="{FF2B5EF4-FFF2-40B4-BE49-F238E27FC236}">
                  <a16:creationId xmlns:a16="http://schemas.microsoft.com/office/drawing/2014/main" id="{3E80BB69-2BBC-BDCC-5F40-33881DAD4D71}"/>
                </a:ext>
              </a:extLst>
            </p:cNvPr>
            <p:cNvSpPr/>
            <p:nvPr/>
          </p:nvSpPr>
          <p:spPr>
            <a:xfrm>
              <a:off x="31188697" y="30744887"/>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92" name="Vapaamuotoinen: Muoto 3291">
              <a:extLst>
                <a:ext uri="{FF2B5EF4-FFF2-40B4-BE49-F238E27FC236}">
                  <a16:creationId xmlns:a16="http://schemas.microsoft.com/office/drawing/2014/main" id="{1622E8EA-19AC-2450-0CBF-D1A61241380F}"/>
                </a:ext>
              </a:extLst>
            </p:cNvPr>
            <p:cNvSpPr/>
            <p:nvPr/>
          </p:nvSpPr>
          <p:spPr>
            <a:xfrm>
              <a:off x="31188703" y="30777175"/>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293" name="Vapaamuotoinen: Muoto 3292">
              <a:extLst>
                <a:ext uri="{FF2B5EF4-FFF2-40B4-BE49-F238E27FC236}">
                  <a16:creationId xmlns:a16="http://schemas.microsoft.com/office/drawing/2014/main" id="{5025D999-C068-B22A-AC88-0FBAAFE90D2E}"/>
                </a:ext>
              </a:extLst>
            </p:cNvPr>
            <p:cNvSpPr/>
            <p:nvPr/>
          </p:nvSpPr>
          <p:spPr>
            <a:xfrm>
              <a:off x="31188708" y="30825754"/>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294" name="Vapaamuotoinen: Muoto 3293">
              <a:extLst>
                <a:ext uri="{FF2B5EF4-FFF2-40B4-BE49-F238E27FC236}">
                  <a16:creationId xmlns:a16="http://schemas.microsoft.com/office/drawing/2014/main" id="{9268CC37-2662-3005-134C-F176F8F9F80B}"/>
                </a:ext>
              </a:extLst>
            </p:cNvPr>
            <p:cNvSpPr/>
            <p:nvPr/>
          </p:nvSpPr>
          <p:spPr>
            <a:xfrm>
              <a:off x="31188704" y="30858043"/>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295" name="Vapaamuotoinen: Muoto 3294">
              <a:extLst>
                <a:ext uri="{FF2B5EF4-FFF2-40B4-BE49-F238E27FC236}">
                  <a16:creationId xmlns:a16="http://schemas.microsoft.com/office/drawing/2014/main" id="{FD6AA6B1-CC5F-6132-21A7-986975870C95}"/>
                </a:ext>
              </a:extLst>
            </p:cNvPr>
            <p:cNvSpPr/>
            <p:nvPr/>
          </p:nvSpPr>
          <p:spPr>
            <a:xfrm>
              <a:off x="31188718" y="30906621"/>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296" name="Vapaamuotoinen: Muoto 3295">
              <a:extLst>
                <a:ext uri="{FF2B5EF4-FFF2-40B4-BE49-F238E27FC236}">
                  <a16:creationId xmlns:a16="http://schemas.microsoft.com/office/drawing/2014/main" id="{147622D1-B168-120A-F4D8-F2E6274B8E44}"/>
                </a:ext>
              </a:extLst>
            </p:cNvPr>
            <p:cNvSpPr/>
            <p:nvPr/>
          </p:nvSpPr>
          <p:spPr>
            <a:xfrm>
              <a:off x="31188727" y="30987488"/>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297" name="Vapaamuotoinen: Muoto 3296">
              <a:extLst>
                <a:ext uri="{FF2B5EF4-FFF2-40B4-BE49-F238E27FC236}">
                  <a16:creationId xmlns:a16="http://schemas.microsoft.com/office/drawing/2014/main" id="{CCA3F8FA-DF1D-C3BF-ADF3-562ABA7026DA}"/>
                </a:ext>
              </a:extLst>
            </p:cNvPr>
            <p:cNvSpPr/>
            <p:nvPr/>
          </p:nvSpPr>
          <p:spPr>
            <a:xfrm>
              <a:off x="31188731" y="31052163"/>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298" name="Vapaamuotoinen: Muoto 3297">
              <a:extLst>
                <a:ext uri="{FF2B5EF4-FFF2-40B4-BE49-F238E27FC236}">
                  <a16:creationId xmlns:a16="http://schemas.microsoft.com/office/drawing/2014/main" id="{47E08B49-B50F-61F5-9D3E-06327AC0B406}"/>
                </a:ext>
              </a:extLst>
            </p:cNvPr>
            <p:cNvSpPr/>
            <p:nvPr/>
          </p:nvSpPr>
          <p:spPr>
            <a:xfrm>
              <a:off x="31204925" y="30437515"/>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299" name="Vapaamuotoinen: Muoto 3298">
              <a:extLst>
                <a:ext uri="{FF2B5EF4-FFF2-40B4-BE49-F238E27FC236}">
                  <a16:creationId xmlns:a16="http://schemas.microsoft.com/office/drawing/2014/main" id="{1FDB94E1-BBF6-6020-D077-2CBBE2E7474A}"/>
                </a:ext>
              </a:extLst>
            </p:cNvPr>
            <p:cNvSpPr/>
            <p:nvPr/>
          </p:nvSpPr>
          <p:spPr>
            <a:xfrm>
              <a:off x="31204925" y="30486092"/>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00" name="Vapaamuotoinen: Muoto 3299">
              <a:extLst>
                <a:ext uri="{FF2B5EF4-FFF2-40B4-BE49-F238E27FC236}">
                  <a16:creationId xmlns:a16="http://schemas.microsoft.com/office/drawing/2014/main" id="{7381433D-F72B-8DE5-7DCF-59B17F1D397D}"/>
                </a:ext>
              </a:extLst>
            </p:cNvPr>
            <p:cNvSpPr/>
            <p:nvPr/>
          </p:nvSpPr>
          <p:spPr>
            <a:xfrm>
              <a:off x="31204925" y="30534575"/>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01" name="Vapaamuotoinen: Muoto 3300">
              <a:extLst>
                <a:ext uri="{FF2B5EF4-FFF2-40B4-BE49-F238E27FC236}">
                  <a16:creationId xmlns:a16="http://schemas.microsoft.com/office/drawing/2014/main" id="{9C8C1F62-A80E-A5F1-222A-CADCB89F7F61}"/>
                </a:ext>
              </a:extLst>
            </p:cNvPr>
            <p:cNvSpPr/>
            <p:nvPr/>
          </p:nvSpPr>
          <p:spPr>
            <a:xfrm>
              <a:off x="31204925" y="30566960"/>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302" name="Vapaamuotoinen: Muoto 3301">
              <a:extLst>
                <a:ext uri="{FF2B5EF4-FFF2-40B4-BE49-F238E27FC236}">
                  <a16:creationId xmlns:a16="http://schemas.microsoft.com/office/drawing/2014/main" id="{38CDDD99-B8A3-A35B-F1B3-6E640A206AD5}"/>
                </a:ext>
              </a:extLst>
            </p:cNvPr>
            <p:cNvSpPr/>
            <p:nvPr/>
          </p:nvSpPr>
          <p:spPr>
            <a:xfrm>
              <a:off x="31204925" y="30615442"/>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303" name="Vapaamuotoinen: Muoto 3302">
              <a:extLst>
                <a:ext uri="{FF2B5EF4-FFF2-40B4-BE49-F238E27FC236}">
                  <a16:creationId xmlns:a16="http://schemas.microsoft.com/office/drawing/2014/main" id="{62ED97C7-48BE-F07C-8A5D-4AF901FF12EA}"/>
                </a:ext>
              </a:extLst>
            </p:cNvPr>
            <p:cNvSpPr/>
            <p:nvPr/>
          </p:nvSpPr>
          <p:spPr>
            <a:xfrm>
              <a:off x="31204925" y="30680212"/>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304" name="Vapaamuotoinen: Muoto 3303">
              <a:extLst>
                <a:ext uri="{FF2B5EF4-FFF2-40B4-BE49-F238E27FC236}">
                  <a16:creationId xmlns:a16="http://schemas.microsoft.com/office/drawing/2014/main" id="{83C1676F-F5F9-7080-B42D-F1E7D8E185C2}"/>
                </a:ext>
              </a:extLst>
            </p:cNvPr>
            <p:cNvSpPr/>
            <p:nvPr/>
          </p:nvSpPr>
          <p:spPr>
            <a:xfrm>
              <a:off x="31204925" y="30744887"/>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305" name="Vapaamuotoinen: Muoto 3304">
              <a:extLst>
                <a:ext uri="{FF2B5EF4-FFF2-40B4-BE49-F238E27FC236}">
                  <a16:creationId xmlns:a16="http://schemas.microsoft.com/office/drawing/2014/main" id="{4FD4B032-3CE8-E3E5-7EA3-EBEBE23009BB}"/>
                </a:ext>
              </a:extLst>
            </p:cNvPr>
            <p:cNvSpPr/>
            <p:nvPr/>
          </p:nvSpPr>
          <p:spPr>
            <a:xfrm>
              <a:off x="31204925" y="30858043"/>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306" name="Vapaamuotoinen: Muoto 3305">
              <a:extLst>
                <a:ext uri="{FF2B5EF4-FFF2-40B4-BE49-F238E27FC236}">
                  <a16:creationId xmlns:a16="http://schemas.microsoft.com/office/drawing/2014/main" id="{1CAF934F-867C-4BED-EF89-5DF70591A77B}"/>
                </a:ext>
              </a:extLst>
            </p:cNvPr>
            <p:cNvSpPr/>
            <p:nvPr/>
          </p:nvSpPr>
          <p:spPr>
            <a:xfrm>
              <a:off x="31204925" y="30955103"/>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307" name="Vapaamuotoinen: Muoto 3306">
              <a:extLst>
                <a:ext uri="{FF2B5EF4-FFF2-40B4-BE49-F238E27FC236}">
                  <a16:creationId xmlns:a16="http://schemas.microsoft.com/office/drawing/2014/main" id="{7499D757-FE01-E32F-2695-989D0284E8C8}"/>
                </a:ext>
              </a:extLst>
            </p:cNvPr>
            <p:cNvSpPr/>
            <p:nvPr/>
          </p:nvSpPr>
          <p:spPr>
            <a:xfrm>
              <a:off x="31204918" y="31052163"/>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08" name="Vapaamuotoinen: Muoto 3307">
              <a:extLst>
                <a:ext uri="{FF2B5EF4-FFF2-40B4-BE49-F238E27FC236}">
                  <a16:creationId xmlns:a16="http://schemas.microsoft.com/office/drawing/2014/main" id="{5CACE4E6-ECC2-B5D4-6A69-175D90256768}"/>
                </a:ext>
              </a:extLst>
            </p:cNvPr>
            <p:cNvSpPr/>
            <p:nvPr/>
          </p:nvSpPr>
          <p:spPr>
            <a:xfrm>
              <a:off x="31204912" y="31100741"/>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09" name="Vapaamuotoinen: Muoto 3308">
              <a:extLst>
                <a:ext uri="{FF2B5EF4-FFF2-40B4-BE49-F238E27FC236}">
                  <a16:creationId xmlns:a16="http://schemas.microsoft.com/office/drawing/2014/main" id="{CB4AE0FC-6C8F-65DB-DCC3-A7B7A5E08BF8}"/>
                </a:ext>
              </a:extLst>
            </p:cNvPr>
            <p:cNvSpPr/>
            <p:nvPr/>
          </p:nvSpPr>
          <p:spPr>
            <a:xfrm>
              <a:off x="31221010" y="30405224"/>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310" name="Vapaamuotoinen: Muoto 3309">
              <a:extLst>
                <a:ext uri="{FF2B5EF4-FFF2-40B4-BE49-F238E27FC236}">
                  <a16:creationId xmlns:a16="http://schemas.microsoft.com/office/drawing/2014/main" id="{EA7E006F-0E50-AF84-11D7-D78A265E13A9}"/>
                </a:ext>
              </a:extLst>
            </p:cNvPr>
            <p:cNvSpPr/>
            <p:nvPr/>
          </p:nvSpPr>
          <p:spPr>
            <a:xfrm>
              <a:off x="31221010" y="30453707"/>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311" name="Vapaamuotoinen: Muoto 3310">
              <a:extLst>
                <a:ext uri="{FF2B5EF4-FFF2-40B4-BE49-F238E27FC236}">
                  <a16:creationId xmlns:a16="http://schemas.microsoft.com/office/drawing/2014/main" id="{9CB8A554-E18B-A046-1655-D24837CF058E}"/>
                </a:ext>
              </a:extLst>
            </p:cNvPr>
            <p:cNvSpPr/>
            <p:nvPr/>
          </p:nvSpPr>
          <p:spPr>
            <a:xfrm>
              <a:off x="31221010" y="30534575"/>
              <a:ext cx="16192" cy="32385"/>
            </a:xfrm>
            <a:custGeom>
              <a:avLst/>
              <a:gdLst>
                <a:gd name="connsiteX0" fmla="*/ 0 w 16192"/>
                <a:gd name="connsiteY0" fmla="*/ 0 h 32385"/>
                <a:gd name="connsiteX1" fmla="*/ 16192 w 16192"/>
                <a:gd name="connsiteY1" fmla="*/ 0 h 32385"/>
                <a:gd name="connsiteX2" fmla="*/ 16192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312" name="Vapaamuotoinen: Muoto 3311">
              <a:extLst>
                <a:ext uri="{FF2B5EF4-FFF2-40B4-BE49-F238E27FC236}">
                  <a16:creationId xmlns:a16="http://schemas.microsoft.com/office/drawing/2014/main" id="{83977792-8A7A-CBCE-5085-6C8BBB237BE0}"/>
                </a:ext>
              </a:extLst>
            </p:cNvPr>
            <p:cNvSpPr/>
            <p:nvPr/>
          </p:nvSpPr>
          <p:spPr>
            <a:xfrm>
              <a:off x="31221010" y="30599345"/>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313" name="Vapaamuotoinen: Muoto 3312">
              <a:extLst>
                <a:ext uri="{FF2B5EF4-FFF2-40B4-BE49-F238E27FC236}">
                  <a16:creationId xmlns:a16="http://schemas.microsoft.com/office/drawing/2014/main" id="{5AF861D6-F35D-CF95-9EA8-30D9C0DDCB73}"/>
                </a:ext>
              </a:extLst>
            </p:cNvPr>
            <p:cNvSpPr/>
            <p:nvPr/>
          </p:nvSpPr>
          <p:spPr>
            <a:xfrm>
              <a:off x="31220998" y="30664019"/>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314" name="Vapaamuotoinen: Muoto 3313">
              <a:extLst>
                <a:ext uri="{FF2B5EF4-FFF2-40B4-BE49-F238E27FC236}">
                  <a16:creationId xmlns:a16="http://schemas.microsoft.com/office/drawing/2014/main" id="{98834DD9-341C-B64F-BD78-98AC724CEA09}"/>
                </a:ext>
              </a:extLst>
            </p:cNvPr>
            <p:cNvSpPr/>
            <p:nvPr/>
          </p:nvSpPr>
          <p:spPr>
            <a:xfrm>
              <a:off x="31221010" y="30728693"/>
              <a:ext cx="16192" cy="64674"/>
            </a:xfrm>
            <a:custGeom>
              <a:avLst/>
              <a:gdLst>
                <a:gd name="connsiteX0" fmla="*/ 0 w 16192"/>
                <a:gd name="connsiteY0" fmla="*/ 0 h 64674"/>
                <a:gd name="connsiteX1" fmla="*/ 16192 w 16192"/>
                <a:gd name="connsiteY1" fmla="*/ 0 h 64674"/>
                <a:gd name="connsiteX2" fmla="*/ 16192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2" y="0"/>
                  </a:lnTo>
                  <a:lnTo>
                    <a:pt x="16192" y="64675"/>
                  </a:lnTo>
                  <a:lnTo>
                    <a:pt x="0" y="64675"/>
                  </a:lnTo>
                  <a:close/>
                </a:path>
              </a:pathLst>
            </a:custGeom>
            <a:grpFill/>
            <a:ln w="9525" cap="flat">
              <a:noFill/>
              <a:prstDash val="solid"/>
              <a:miter/>
            </a:ln>
          </p:spPr>
          <p:txBody>
            <a:bodyPr rtlCol="0" anchor="ctr"/>
            <a:lstStyle/>
            <a:p>
              <a:endParaRPr lang="fi-FI"/>
            </a:p>
          </p:txBody>
        </p:sp>
        <p:sp>
          <p:nvSpPr>
            <p:cNvPr id="3315" name="Vapaamuotoinen: Muoto 3314">
              <a:extLst>
                <a:ext uri="{FF2B5EF4-FFF2-40B4-BE49-F238E27FC236}">
                  <a16:creationId xmlns:a16="http://schemas.microsoft.com/office/drawing/2014/main" id="{8E8F8E7E-2049-0F49-1455-B33EC70FDD1C}"/>
                </a:ext>
              </a:extLst>
            </p:cNvPr>
            <p:cNvSpPr/>
            <p:nvPr/>
          </p:nvSpPr>
          <p:spPr>
            <a:xfrm>
              <a:off x="31221020" y="30809560"/>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316" name="Vapaamuotoinen: Muoto 3315">
              <a:extLst>
                <a:ext uri="{FF2B5EF4-FFF2-40B4-BE49-F238E27FC236}">
                  <a16:creationId xmlns:a16="http://schemas.microsoft.com/office/drawing/2014/main" id="{D70988D0-A47E-9A19-2B83-FBBD6E79B6A2}"/>
                </a:ext>
              </a:extLst>
            </p:cNvPr>
            <p:cNvSpPr/>
            <p:nvPr/>
          </p:nvSpPr>
          <p:spPr>
            <a:xfrm>
              <a:off x="31221028" y="30841945"/>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317" name="Vapaamuotoinen: Muoto 3316">
              <a:extLst>
                <a:ext uri="{FF2B5EF4-FFF2-40B4-BE49-F238E27FC236}">
                  <a16:creationId xmlns:a16="http://schemas.microsoft.com/office/drawing/2014/main" id="{44F22BE9-B7A0-4431-3706-B278DC6E9F99}"/>
                </a:ext>
              </a:extLst>
            </p:cNvPr>
            <p:cNvSpPr/>
            <p:nvPr/>
          </p:nvSpPr>
          <p:spPr>
            <a:xfrm>
              <a:off x="31221035" y="30922813"/>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318" name="Vapaamuotoinen: Muoto 3317">
              <a:extLst>
                <a:ext uri="{FF2B5EF4-FFF2-40B4-BE49-F238E27FC236}">
                  <a16:creationId xmlns:a16="http://schemas.microsoft.com/office/drawing/2014/main" id="{A76A2535-ABB0-A3A3-DF5D-D4800B11DE89}"/>
                </a:ext>
              </a:extLst>
            </p:cNvPr>
            <p:cNvSpPr/>
            <p:nvPr/>
          </p:nvSpPr>
          <p:spPr>
            <a:xfrm>
              <a:off x="31221045" y="30955103"/>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319" name="Vapaamuotoinen: Muoto 3318">
              <a:extLst>
                <a:ext uri="{FF2B5EF4-FFF2-40B4-BE49-F238E27FC236}">
                  <a16:creationId xmlns:a16="http://schemas.microsoft.com/office/drawing/2014/main" id="{DE93FFE2-FB0E-EE44-77C6-FC34687DAE2C}"/>
                </a:ext>
              </a:extLst>
            </p:cNvPr>
            <p:cNvSpPr/>
            <p:nvPr/>
          </p:nvSpPr>
          <p:spPr>
            <a:xfrm>
              <a:off x="31221071" y="30987488"/>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320" name="Vapaamuotoinen: Muoto 3319">
              <a:extLst>
                <a:ext uri="{FF2B5EF4-FFF2-40B4-BE49-F238E27FC236}">
                  <a16:creationId xmlns:a16="http://schemas.microsoft.com/office/drawing/2014/main" id="{5A40E619-CC59-5468-A71C-40CA83C92338}"/>
                </a:ext>
              </a:extLst>
            </p:cNvPr>
            <p:cNvSpPr/>
            <p:nvPr/>
          </p:nvSpPr>
          <p:spPr>
            <a:xfrm>
              <a:off x="31221080" y="31052163"/>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321" name="Vapaamuotoinen: Muoto 3320">
              <a:extLst>
                <a:ext uri="{FF2B5EF4-FFF2-40B4-BE49-F238E27FC236}">
                  <a16:creationId xmlns:a16="http://schemas.microsoft.com/office/drawing/2014/main" id="{14AE491C-DDE8-8459-09A7-16152A61F6C2}"/>
                </a:ext>
              </a:extLst>
            </p:cNvPr>
            <p:cNvSpPr/>
            <p:nvPr/>
          </p:nvSpPr>
          <p:spPr>
            <a:xfrm>
              <a:off x="31237274" y="30389034"/>
              <a:ext cx="16192" cy="32385"/>
            </a:xfrm>
            <a:custGeom>
              <a:avLst/>
              <a:gdLst>
                <a:gd name="connsiteX0" fmla="*/ 0 w 16192"/>
                <a:gd name="connsiteY0" fmla="*/ 0 h 32385"/>
                <a:gd name="connsiteX1" fmla="*/ 16192 w 16192"/>
                <a:gd name="connsiteY1" fmla="*/ 0 h 32385"/>
                <a:gd name="connsiteX2" fmla="*/ 16192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322" name="Vapaamuotoinen: Muoto 3321">
              <a:extLst>
                <a:ext uri="{FF2B5EF4-FFF2-40B4-BE49-F238E27FC236}">
                  <a16:creationId xmlns:a16="http://schemas.microsoft.com/office/drawing/2014/main" id="{0DBF256D-483D-145A-0973-08F01B70967A}"/>
                </a:ext>
              </a:extLst>
            </p:cNvPr>
            <p:cNvSpPr/>
            <p:nvPr/>
          </p:nvSpPr>
          <p:spPr>
            <a:xfrm>
              <a:off x="31237274" y="30453707"/>
              <a:ext cx="16192" cy="113252"/>
            </a:xfrm>
            <a:custGeom>
              <a:avLst/>
              <a:gdLst>
                <a:gd name="connsiteX0" fmla="*/ 0 w 16192"/>
                <a:gd name="connsiteY0" fmla="*/ 0 h 113252"/>
                <a:gd name="connsiteX1" fmla="*/ 16192 w 16192"/>
                <a:gd name="connsiteY1" fmla="*/ 0 h 113252"/>
                <a:gd name="connsiteX2" fmla="*/ 16192 w 16192"/>
                <a:gd name="connsiteY2" fmla="*/ 113252 h 113252"/>
                <a:gd name="connsiteX3" fmla="*/ 0 w 16192"/>
                <a:gd name="connsiteY3" fmla="*/ 113252 h 113252"/>
              </a:gdLst>
              <a:ahLst/>
              <a:cxnLst>
                <a:cxn ang="0">
                  <a:pos x="connsiteX0" y="connsiteY0"/>
                </a:cxn>
                <a:cxn ang="0">
                  <a:pos x="connsiteX1" y="connsiteY1"/>
                </a:cxn>
                <a:cxn ang="0">
                  <a:pos x="connsiteX2" y="connsiteY2"/>
                </a:cxn>
                <a:cxn ang="0">
                  <a:pos x="connsiteX3" y="connsiteY3"/>
                </a:cxn>
              </a:cxnLst>
              <a:rect l="l" t="t" r="r" b="b"/>
              <a:pathLst>
                <a:path w="16192" h="113252">
                  <a:moveTo>
                    <a:pt x="0" y="0"/>
                  </a:moveTo>
                  <a:lnTo>
                    <a:pt x="16192" y="0"/>
                  </a:lnTo>
                  <a:lnTo>
                    <a:pt x="16192" y="113252"/>
                  </a:lnTo>
                  <a:lnTo>
                    <a:pt x="0" y="113252"/>
                  </a:lnTo>
                  <a:close/>
                </a:path>
              </a:pathLst>
            </a:custGeom>
            <a:grpFill/>
            <a:ln w="9525" cap="flat">
              <a:noFill/>
              <a:prstDash val="solid"/>
              <a:miter/>
            </a:ln>
          </p:spPr>
          <p:txBody>
            <a:bodyPr rtlCol="0" anchor="ctr"/>
            <a:lstStyle/>
            <a:p>
              <a:endParaRPr lang="fi-FI"/>
            </a:p>
          </p:txBody>
        </p:sp>
        <p:sp>
          <p:nvSpPr>
            <p:cNvPr id="3323" name="Vapaamuotoinen: Muoto 3322">
              <a:extLst>
                <a:ext uri="{FF2B5EF4-FFF2-40B4-BE49-F238E27FC236}">
                  <a16:creationId xmlns:a16="http://schemas.microsoft.com/office/drawing/2014/main" id="{BEBB4AF8-CA1C-AA68-07CB-A073839F6EB8}"/>
                </a:ext>
              </a:extLst>
            </p:cNvPr>
            <p:cNvSpPr/>
            <p:nvPr/>
          </p:nvSpPr>
          <p:spPr>
            <a:xfrm>
              <a:off x="31237274" y="30583153"/>
              <a:ext cx="16192" cy="97059"/>
            </a:xfrm>
            <a:custGeom>
              <a:avLst/>
              <a:gdLst>
                <a:gd name="connsiteX0" fmla="*/ 0 w 16192"/>
                <a:gd name="connsiteY0" fmla="*/ 0 h 97059"/>
                <a:gd name="connsiteX1" fmla="*/ 16192 w 16192"/>
                <a:gd name="connsiteY1" fmla="*/ 0 h 97059"/>
                <a:gd name="connsiteX2" fmla="*/ 16192 w 16192"/>
                <a:gd name="connsiteY2" fmla="*/ 97060 h 97059"/>
                <a:gd name="connsiteX3" fmla="*/ 0 w 16192"/>
                <a:gd name="connsiteY3" fmla="*/ 97060 h 97059"/>
              </a:gdLst>
              <a:ahLst/>
              <a:cxnLst>
                <a:cxn ang="0">
                  <a:pos x="connsiteX0" y="connsiteY0"/>
                </a:cxn>
                <a:cxn ang="0">
                  <a:pos x="connsiteX1" y="connsiteY1"/>
                </a:cxn>
                <a:cxn ang="0">
                  <a:pos x="connsiteX2" y="connsiteY2"/>
                </a:cxn>
                <a:cxn ang="0">
                  <a:pos x="connsiteX3" y="connsiteY3"/>
                </a:cxn>
              </a:cxnLst>
              <a:rect l="l" t="t" r="r" b="b"/>
              <a:pathLst>
                <a:path w="16192" h="97059">
                  <a:moveTo>
                    <a:pt x="0" y="0"/>
                  </a:moveTo>
                  <a:lnTo>
                    <a:pt x="16192" y="0"/>
                  </a:lnTo>
                  <a:lnTo>
                    <a:pt x="16192" y="97060"/>
                  </a:lnTo>
                  <a:lnTo>
                    <a:pt x="0" y="97060"/>
                  </a:lnTo>
                  <a:close/>
                </a:path>
              </a:pathLst>
            </a:custGeom>
            <a:grpFill/>
            <a:ln w="9525" cap="flat">
              <a:noFill/>
              <a:prstDash val="solid"/>
              <a:miter/>
            </a:ln>
          </p:spPr>
          <p:txBody>
            <a:bodyPr rtlCol="0" anchor="ctr"/>
            <a:lstStyle/>
            <a:p>
              <a:endParaRPr lang="fi-FI"/>
            </a:p>
          </p:txBody>
        </p:sp>
        <p:sp>
          <p:nvSpPr>
            <p:cNvPr id="3324" name="Vapaamuotoinen: Muoto 3323">
              <a:extLst>
                <a:ext uri="{FF2B5EF4-FFF2-40B4-BE49-F238E27FC236}">
                  <a16:creationId xmlns:a16="http://schemas.microsoft.com/office/drawing/2014/main" id="{F3C3AFC7-96E9-E29A-C26F-5E4D5980184A}"/>
                </a:ext>
              </a:extLst>
            </p:cNvPr>
            <p:cNvSpPr/>
            <p:nvPr/>
          </p:nvSpPr>
          <p:spPr>
            <a:xfrm>
              <a:off x="31237274" y="30696309"/>
              <a:ext cx="16192" cy="97059"/>
            </a:xfrm>
            <a:custGeom>
              <a:avLst/>
              <a:gdLst>
                <a:gd name="connsiteX0" fmla="*/ 0 w 16192"/>
                <a:gd name="connsiteY0" fmla="*/ 0 h 97059"/>
                <a:gd name="connsiteX1" fmla="*/ 16192 w 16192"/>
                <a:gd name="connsiteY1" fmla="*/ 0 h 97059"/>
                <a:gd name="connsiteX2" fmla="*/ 16192 w 16192"/>
                <a:gd name="connsiteY2" fmla="*/ 97060 h 97059"/>
                <a:gd name="connsiteX3" fmla="*/ 0 w 16192"/>
                <a:gd name="connsiteY3" fmla="*/ 97060 h 97059"/>
              </a:gdLst>
              <a:ahLst/>
              <a:cxnLst>
                <a:cxn ang="0">
                  <a:pos x="connsiteX0" y="connsiteY0"/>
                </a:cxn>
                <a:cxn ang="0">
                  <a:pos x="connsiteX1" y="connsiteY1"/>
                </a:cxn>
                <a:cxn ang="0">
                  <a:pos x="connsiteX2" y="connsiteY2"/>
                </a:cxn>
                <a:cxn ang="0">
                  <a:pos x="connsiteX3" y="connsiteY3"/>
                </a:cxn>
              </a:cxnLst>
              <a:rect l="l" t="t" r="r" b="b"/>
              <a:pathLst>
                <a:path w="16192" h="97059">
                  <a:moveTo>
                    <a:pt x="0" y="0"/>
                  </a:moveTo>
                  <a:lnTo>
                    <a:pt x="16192" y="0"/>
                  </a:lnTo>
                  <a:lnTo>
                    <a:pt x="16192" y="97060"/>
                  </a:lnTo>
                  <a:lnTo>
                    <a:pt x="0" y="97060"/>
                  </a:lnTo>
                  <a:close/>
                </a:path>
              </a:pathLst>
            </a:custGeom>
            <a:grpFill/>
            <a:ln w="9525" cap="flat">
              <a:noFill/>
              <a:prstDash val="solid"/>
              <a:miter/>
            </a:ln>
          </p:spPr>
          <p:txBody>
            <a:bodyPr rtlCol="0" anchor="ctr"/>
            <a:lstStyle/>
            <a:p>
              <a:endParaRPr lang="fi-FI"/>
            </a:p>
          </p:txBody>
        </p:sp>
        <p:sp>
          <p:nvSpPr>
            <p:cNvPr id="3325" name="Vapaamuotoinen: Muoto 3324">
              <a:extLst>
                <a:ext uri="{FF2B5EF4-FFF2-40B4-BE49-F238E27FC236}">
                  <a16:creationId xmlns:a16="http://schemas.microsoft.com/office/drawing/2014/main" id="{CBA68C3C-7757-9C0C-805F-94BADC05FD16}"/>
                </a:ext>
              </a:extLst>
            </p:cNvPr>
            <p:cNvSpPr/>
            <p:nvPr/>
          </p:nvSpPr>
          <p:spPr>
            <a:xfrm>
              <a:off x="31237274" y="30809561"/>
              <a:ext cx="16192" cy="80867"/>
            </a:xfrm>
            <a:custGeom>
              <a:avLst/>
              <a:gdLst>
                <a:gd name="connsiteX0" fmla="*/ 0 w 16192"/>
                <a:gd name="connsiteY0" fmla="*/ 0 h 80867"/>
                <a:gd name="connsiteX1" fmla="*/ 16192 w 16192"/>
                <a:gd name="connsiteY1" fmla="*/ 0 h 80867"/>
                <a:gd name="connsiteX2" fmla="*/ 16192 w 16192"/>
                <a:gd name="connsiteY2" fmla="*/ 80867 h 80867"/>
                <a:gd name="connsiteX3" fmla="*/ 0 w 16192"/>
                <a:gd name="connsiteY3" fmla="*/ 80867 h 80867"/>
              </a:gdLst>
              <a:ahLst/>
              <a:cxnLst>
                <a:cxn ang="0">
                  <a:pos x="connsiteX0" y="connsiteY0"/>
                </a:cxn>
                <a:cxn ang="0">
                  <a:pos x="connsiteX1" y="connsiteY1"/>
                </a:cxn>
                <a:cxn ang="0">
                  <a:pos x="connsiteX2" y="connsiteY2"/>
                </a:cxn>
                <a:cxn ang="0">
                  <a:pos x="connsiteX3" y="connsiteY3"/>
                </a:cxn>
              </a:cxnLst>
              <a:rect l="l" t="t" r="r" b="b"/>
              <a:pathLst>
                <a:path w="16192" h="80867">
                  <a:moveTo>
                    <a:pt x="0" y="0"/>
                  </a:moveTo>
                  <a:lnTo>
                    <a:pt x="16192" y="0"/>
                  </a:lnTo>
                  <a:lnTo>
                    <a:pt x="16192" y="80867"/>
                  </a:lnTo>
                  <a:lnTo>
                    <a:pt x="0" y="80867"/>
                  </a:lnTo>
                  <a:close/>
                </a:path>
              </a:pathLst>
            </a:custGeom>
            <a:grpFill/>
            <a:ln w="9525" cap="flat">
              <a:noFill/>
              <a:prstDash val="solid"/>
              <a:miter/>
            </a:ln>
          </p:spPr>
          <p:txBody>
            <a:bodyPr rtlCol="0" anchor="ctr"/>
            <a:lstStyle/>
            <a:p>
              <a:endParaRPr lang="fi-FI"/>
            </a:p>
          </p:txBody>
        </p:sp>
        <p:sp>
          <p:nvSpPr>
            <p:cNvPr id="3326" name="Vapaamuotoinen: Muoto 3325">
              <a:extLst>
                <a:ext uri="{FF2B5EF4-FFF2-40B4-BE49-F238E27FC236}">
                  <a16:creationId xmlns:a16="http://schemas.microsoft.com/office/drawing/2014/main" id="{888A2401-7EA1-2EAB-A8CE-889AEC1A51AE}"/>
                </a:ext>
              </a:extLst>
            </p:cNvPr>
            <p:cNvSpPr/>
            <p:nvPr/>
          </p:nvSpPr>
          <p:spPr>
            <a:xfrm>
              <a:off x="31237262" y="30955103"/>
              <a:ext cx="16192" cy="129349"/>
            </a:xfrm>
            <a:custGeom>
              <a:avLst/>
              <a:gdLst>
                <a:gd name="connsiteX0" fmla="*/ 0 w 16192"/>
                <a:gd name="connsiteY0" fmla="*/ 0 h 129349"/>
                <a:gd name="connsiteX1" fmla="*/ 16192 w 16192"/>
                <a:gd name="connsiteY1" fmla="*/ 0 h 129349"/>
                <a:gd name="connsiteX2" fmla="*/ 16192 w 16192"/>
                <a:gd name="connsiteY2" fmla="*/ 129350 h 129349"/>
                <a:gd name="connsiteX3" fmla="*/ 0 w 16192"/>
                <a:gd name="connsiteY3" fmla="*/ 129350 h 129349"/>
              </a:gdLst>
              <a:ahLst/>
              <a:cxnLst>
                <a:cxn ang="0">
                  <a:pos x="connsiteX0" y="connsiteY0"/>
                </a:cxn>
                <a:cxn ang="0">
                  <a:pos x="connsiteX1" y="connsiteY1"/>
                </a:cxn>
                <a:cxn ang="0">
                  <a:pos x="connsiteX2" y="connsiteY2"/>
                </a:cxn>
                <a:cxn ang="0">
                  <a:pos x="connsiteX3" y="connsiteY3"/>
                </a:cxn>
              </a:cxnLst>
              <a:rect l="l" t="t" r="r" b="b"/>
              <a:pathLst>
                <a:path w="16192" h="129349">
                  <a:moveTo>
                    <a:pt x="0" y="0"/>
                  </a:moveTo>
                  <a:lnTo>
                    <a:pt x="16192" y="0"/>
                  </a:lnTo>
                  <a:lnTo>
                    <a:pt x="16192" y="129350"/>
                  </a:lnTo>
                  <a:lnTo>
                    <a:pt x="0" y="129350"/>
                  </a:lnTo>
                  <a:close/>
                </a:path>
              </a:pathLst>
            </a:custGeom>
            <a:grpFill/>
            <a:ln w="9525" cap="flat">
              <a:noFill/>
              <a:prstDash val="solid"/>
              <a:miter/>
            </a:ln>
          </p:spPr>
          <p:txBody>
            <a:bodyPr rtlCol="0" anchor="ctr"/>
            <a:lstStyle/>
            <a:p>
              <a:endParaRPr lang="fi-FI"/>
            </a:p>
          </p:txBody>
        </p:sp>
        <p:sp>
          <p:nvSpPr>
            <p:cNvPr id="3327" name="Vapaamuotoinen: Muoto 3326">
              <a:extLst>
                <a:ext uri="{FF2B5EF4-FFF2-40B4-BE49-F238E27FC236}">
                  <a16:creationId xmlns:a16="http://schemas.microsoft.com/office/drawing/2014/main" id="{2AA19339-B5E8-FBA1-E766-3C3D4ED2A366}"/>
                </a:ext>
              </a:extLst>
            </p:cNvPr>
            <p:cNvSpPr/>
            <p:nvPr/>
          </p:nvSpPr>
          <p:spPr>
            <a:xfrm>
              <a:off x="31253455" y="30389035"/>
              <a:ext cx="16192" cy="32385"/>
            </a:xfrm>
            <a:custGeom>
              <a:avLst/>
              <a:gdLst>
                <a:gd name="connsiteX0" fmla="*/ 0 w 16192"/>
                <a:gd name="connsiteY0" fmla="*/ 0 h 32385"/>
                <a:gd name="connsiteX1" fmla="*/ 16193 w 16192"/>
                <a:gd name="connsiteY1" fmla="*/ 0 h 32385"/>
                <a:gd name="connsiteX2" fmla="*/ 16193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328" name="Vapaamuotoinen: Muoto 3327">
              <a:extLst>
                <a:ext uri="{FF2B5EF4-FFF2-40B4-BE49-F238E27FC236}">
                  <a16:creationId xmlns:a16="http://schemas.microsoft.com/office/drawing/2014/main" id="{A8D0BBB5-60E1-2210-D703-C27E5D3B84FB}"/>
                </a:ext>
              </a:extLst>
            </p:cNvPr>
            <p:cNvSpPr/>
            <p:nvPr/>
          </p:nvSpPr>
          <p:spPr>
            <a:xfrm>
              <a:off x="31253455" y="30437517"/>
              <a:ext cx="16192" cy="32385"/>
            </a:xfrm>
            <a:custGeom>
              <a:avLst/>
              <a:gdLst>
                <a:gd name="connsiteX0" fmla="*/ 0 w 16192"/>
                <a:gd name="connsiteY0" fmla="*/ 0 h 32385"/>
                <a:gd name="connsiteX1" fmla="*/ 16193 w 16192"/>
                <a:gd name="connsiteY1" fmla="*/ 0 h 32385"/>
                <a:gd name="connsiteX2" fmla="*/ 16193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329" name="Vapaamuotoinen: Muoto 3328">
              <a:extLst>
                <a:ext uri="{FF2B5EF4-FFF2-40B4-BE49-F238E27FC236}">
                  <a16:creationId xmlns:a16="http://schemas.microsoft.com/office/drawing/2014/main" id="{BAFE4FA0-6AF9-2A1A-1419-6E9F8D784B25}"/>
                </a:ext>
              </a:extLst>
            </p:cNvPr>
            <p:cNvSpPr/>
            <p:nvPr/>
          </p:nvSpPr>
          <p:spPr>
            <a:xfrm>
              <a:off x="31253455" y="30518384"/>
              <a:ext cx="16192" cy="32385"/>
            </a:xfrm>
            <a:custGeom>
              <a:avLst/>
              <a:gdLst>
                <a:gd name="connsiteX0" fmla="*/ 0 w 16192"/>
                <a:gd name="connsiteY0" fmla="*/ 0 h 32385"/>
                <a:gd name="connsiteX1" fmla="*/ 16193 w 16192"/>
                <a:gd name="connsiteY1" fmla="*/ 0 h 32385"/>
                <a:gd name="connsiteX2" fmla="*/ 16193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330" name="Vapaamuotoinen: Muoto 3329">
              <a:extLst>
                <a:ext uri="{FF2B5EF4-FFF2-40B4-BE49-F238E27FC236}">
                  <a16:creationId xmlns:a16="http://schemas.microsoft.com/office/drawing/2014/main" id="{D1ADB2BF-BD4E-A198-F145-5F2400BED778}"/>
                </a:ext>
              </a:extLst>
            </p:cNvPr>
            <p:cNvSpPr/>
            <p:nvPr/>
          </p:nvSpPr>
          <p:spPr>
            <a:xfrm>
              <a:off x="31253455" y="30566962"/>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331" name="Vapaamuotoinen: Muoto 3330">
              <a:extLst>
                <a:ext uri="{FF2B5EF4-FFF2-40B4-BE49-F238E27FC236}">
                  <a16:creationId xmlns:a16="http://schemas.microsoft.com/office/drawing/2014/main" id="{08FFBA1D-B75C-22EB-B868-27F8DA3A651C}"/>
                </a:ext>
              </a:extLst>
            </p:cNvPr>
            <p:cNvSpPr/>
            <p:nvPr/>
          </p:nvSpPr>
          <p:spPr>
            <a:xfrm>
              <a:off x="31253455" y="30599347"/>
              <a:ext cx="16192" cy="80867"/>
            </a:xfrm>
            <a:custGeom>
              <a:avLst/>
              <a:gdLst>
                <a:gd name="connsiteX0" fmla="*/ 0 w 16192"/>
                <a:gd name="connsiteY0" fmla="*/ 0 h 80867"/>
                <a:gd name="connsiteX1" fmla="*/ 16193 w 16192"/>
                <a:gd name="connsiteY1" fmla="*/ 0 h 80867"/>
                <a:gd name="connsiteX2" fmla="*/ 16193 w 16192"/>
                <a:gd name="connsiteY2" fmla="*/ 80867 h 80867"/>
                <a:gd name="connsiteX3" fmla="*/ 0 w 16192"/>
                <a:gd name="connsiteY3" fmla="*/ 80867 h 80867"/>
              </a:gdLst>
              <a:ahLst/>
              <a:cxnLst>
                <a:cxn ang="0">
                  <a:pos x="connsiteX0" y="connsiteY0"/>
                </a:cxn>
                <a:cxn ang="0">
                  <a:pos x="connsiteX1" y="connsiteY1"/>
                </a:cxn>
                <a:cxn ang="0">
                  <a:pos x="connsiteX2" y="connsiteY2"/>
                </a:cxn>
                <a:cxn ang="0">
                  <a:pos x="connsiteX3" y="connsiteY3"/>
                </a:cxn>
              </a:cxnLst>
              <a:rect l="l" t="t" r="r" b="b"/>
              <a:pathLst>
                <a:path w="16192" h="80867">
                  <a:moveTo>
                    <a:pt x="0" y="0"/>
                  </a:moveTo>
                  <a:lnTo>
                    <a:pt x="16193" y="0"/>
                  </a:lnTo>
                  <a:lnTo>
                    <a:pt x="16193" y="80867"/>
                  </a:lnTo>
                  <a:lnTo>
                    <a:pt x="0" y="80867"/>
                  </a:lnTo>
                  <a:close/>
                </a:path>
              </a:pathLst>
            </a:custGeom>
            <a:grpFill/>
            <a:ln w="9525" cap="flat">
              <a:noFill/>
              <a:prstDash val="solid"/>
              <a:miter/>
            </a:ln>
          </p:spPr>
          <p:txBody>
            <a:bodyPr rtlCol="0" anchor="ctr"/>
            <a:lstStyle/>
            <a:p>
              <a:endParaRPr lang="fi-FI"/>
            </a:p>
          </p:txBody>
        </p:sp>
        <p:sp>
          <p:nvSpPr>
            <p:cNvPr id="3332" name="Vapaamuotoinen: Muoto 3331">
              <a:extLst>
                <a:ext uri="{FF2B5EF4-FFF2-40B4-BE49-F238E27FC236}">
                  <a16:creationId xmlns:a16="http://schemas.microsoft.com/office/drawing/2014/main" id="{66626BC1-9501-ACC3-4D5D-D6A669AD5851}"/>
                </a:ext>
              </a:extLst>
            </p:cNvPr>
            <p:cNvSpPr/>
            <p:nvPr/>
          </p:nvSpPr>
          <p:spPr>
            <a:xfrm>
              <a:off x="31253455" y="30696310"/>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333" name="Vapaamuotoinen: Muoto 3332">
              <a:extLst>
                <a:ext uri="{FF2B5EF4-FFF2-40B4-BE49-F238E27FC236}">
                  <a16:creationId xmlns:a16="http://schemas.microsoft.com/office/drawing/2014/main" id="{8DDBE6B2-DF47-F3E3-98BE-547D1DFB1B07}"/>
                </a:ext>
              </a:extLst>
            </p:cNvPr>
            <p:cNvSpPr/>
            <p:nvPr/>
          </p:nvSpPr>
          <p:spPr>
            <a:xfrm>
              <a:off x="31253455" y="30777177"/>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334" name="Vapaamuotoinen: Muoto 3333">
              <a:extLst>
                <a:ext uri="{FF2B5EF4-FFF2-40B4-BE49-F238E27FC236}">
                  <a16:creationId xmlns:a16="http://schemas.microsoft.com/office/drawing/2014/main" id="{D7B1ECA7-0A02-24BC-46EF-4F4F68913EC2}"/>
                </a:ext>
              </a:extLst>
            </p:cNvPr>
            <p:cNvSpPr/>
            <p:nvPr/>
          </p:nvSpPr>
          <p:spPr>
            <a:xfrm>
              <a:off x="31253455" y="30825756"/>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35" name="Vapaamuotoinen: Muoto 3334">
              <a:extLst>
                <a:ext uri="{FF2B5EF4-FFF2-40B4-BE49-F238E27FC236}">
                  <a16:creationId xmlns:a16="http://schemas.microsoft.com/office/drawing/2014/main" id="{6BECD3F1-BC30-CEE5-281B-714A4B7B6533}"/>
                </a:ext>
              </a:extLst>
            </p:cNvPr>
            <p:cNvSpPr/>
            <p:nvPr/>
          </p:nvSpPr>
          <p:spPr>
            <a:xfrm>
              <a:off x="31253455" y="30858045"/>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336" name="Vapaamuotoinen: Muoto 3335">
              <a:extLst>
                <a:ext uri="{FF2B5EF4-FFF2-40B4-BE49-F238E27FC236}">
                  <a16:creationId xmlns:a16="http://schemas.microsoft.com/office/drawing/2014/main" id="{739158CA-60F3-1829-B7D5-B83D54558210}"/>
                </a:ext>
              </a:extLst>
            </p:cNvPr>
            <p:cNvSpPr/>
            <p:nvPr/>
          </p:nvSpPr>
          <p:spPr>
            <a:xfrm>
              <a:off x="31253455" y="30939008"/>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337" name="Vapaamuotoinen: Muoto 3336">
              <a:extLst>
                <a:ext uri="{FF2B5EF4-FFF2-40B4-BE49-F238E27FC236}">
                  <a16:creationId xmlns:a16="http://schemas.microsoft.com/office/drawing/2014/main" id="{1F5BA219-C75F-9F1D-709C-F5A686FAE4C9}"/>
                </a:ext>
              </a:extLst>
            </p:cNvPr>
            <p:cNvSpPr/>
            <p:nvPr/>
          </p:nvSpPr>
          <p:spPr>
            <a:xfrm>
              <a:off x="31253455" y="31035973"/>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38" name="Vapaamuotoinen: Muoto 3337">
              <a:extLst>
                <a:ext uri="{FF2B5EF4-FFF2-40B4-BE49-F238E27FC236}">
                  <a16:creationId xmlns:a16="http://schemas.microsoft.com/office/drawing/2014/main" id="{DC5F94AD-80F2-98F7-49CD-CE745420B046}"/>
                </a:ext>
              </a:extLst>
            </p:cNvPr>
            <p:cNvSpPr/>
            <p:nvPr/>
          </p:nvSpPr>
          <p:spPr>
            <a:xfrm>
              <a:off x="31253442" y="31084550"/>
              <a:ext cx="16192" cy="32385"/>
            </a:xfrm>
            <a:custGeom>
              <a:avLst/>
              <a:gdLst>
                <a:gd name="connsiteX0" fmla="*/ 0 w 16192"/>
                <a:gd name="connsiteY0" fmla="*/ 0 h 32385"/>
                <a:gd name="connsiteX1" fmla="*/ 16193 w 16192"/>
                <a:gd name="connsiteY1" fmla="*/ 0 h 32385"/>
                <a:gd name="connsiteX2" fmla="*/ 16193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339" name="Vapaamuotoinen: Muoto 3338">
              <a:extLst>
                <a:ext uri="{FF2B5EF4-FFF2-40B4-BE49-F238E27FC236}">
                  <a16:creationId xmlns:a16="http://schemas.microsoft.com/office/drawing/2014/main" id="{8BBB9D23-5D02-AD0B-A9ED-E0C791C9D0FF}"/>
                </a:ext>
              </a:extLst>
            </p:cNvPr>
            <p:cNvSpPr/>
            <p:nvPr/>
          </p:nvSpPr>
          <p:spPr>
            <a:xfrm>
              <a:off x="31269637" y="30405226"/>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340" name="Vapaamuotoinen: Muoto 3339">
              <a:extLst>
                <a:ext uri="{FF2B5EF4-FFF2-40B4-BE49-F238E27FC236}">
                  <a16:creationId xmlns:a16="http://schemas.microsoft.com/office/drawing/2014/main" id="{20D084C2-C6D0-81F0-C072-7340E0C7AD00}"/>
                </a:ext>
              </a:extLst>
            </p:cNvPr>
            <p:cNvSpPr/>
            <p:nvPr/>
          </p:nvSpPr>
          <p:spPr>
            <a:xfrm>
              <a:off x="31269637" y="30453709"/>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41" name="Vapaamuotoinen: Muoto 3340">
              <a:extLst>
                <a:ext uri="{FF2B5EF4-FFF2-40B4-BE49-F238E27FC236}">
                  <a16:creationId xmlns:a16="http://schemas.microsoft.com/office/drawing/2014/main" id="{3E1B41F3-C04B-343A-D31D-7A90C3372571}"/>
                </a:ext>
              </a:extLst>
            </p:cNvPr>
            <p:cNvSpPr/>
            <p:nvPr/>
          </p:nvSpPr>
          <p:spPr>
            <a:xfrm>
              <a:off x="31269637" y="30486094"/>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42" name="Vapaamuotoinen: Muoto 3341">
              <a:extLst>
                <a:ext uri="{FF2B5EF4-FFF2-40B4-BE49-F238E27FC236}">
                  <a16:creationId xmlns:a16="http://schemas.microsoft.com/office/drawing/2014/main" id="{EE09433B-D7E5-FCF1-870B-6A1F07466A1E}"/>
                </a:ext>
              </a:extLst>
            </p:cNvPr>
            <p:cNvSpPr/>
            <p:nvPr/>
          </p:nvSpPr>
          <p:spPr>
            <a:xfrm>
              <a:off x="31269637" y="30518384"/>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43" name="Vapaamuotoinen: Muoto 3342">
              <a:extLst>
                <a:ext uri="{FF2B5EF4-FFF2-40B4-BE49-F238E27FC236}">
                  <a16:creationId xmlns:a16="http://schemas.microsoft.com/office/drawing/2014/main" id="{333670AD-44C8-5C27-7D58-836E154A45EA}"/>
                </a:ext>
              </a:extLst>
            </p:cNvPr>
            <p:cNvSpPr/>
            <p:nvPr/>
          </p:nvSpPr>
          <p:spPr>
            <a:xfrm>
              <a:off x="31269637" y="30550769"/>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344" name="Vapaamuotoinen: Muoto 3343">
              <a:extLst>
                <a:ext uri="{FF2B5EF4-FFF2-40B4-BE49-F238E27FC236}">
                  <a16:creationId xmlns:a16="http://schemas.microsoft.com/office/drawing/2014/main" id="{9584A824-5EC4-DC25-B083-C54DDF01EF5A}"/>
                </a:ext>
              </a:extLst>
            </p:cNvPr>
            <p:cNvSpPr/>
            <p:nvPr/>
          </p:nvSpPr>
          <p:spPr>
            <a:xfrm>
              <a:off x="31269637" y="30599347"/>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345" name="Vapaamuotoinen: Muoto 3344">
              <a:extLst>
                <a:ext uri="{FF2B5EF4-FFF2-40B4-BE49-F238E27FC236}">
                  <a16:creationId xmlns:a16="http://schemas.microsoft.com/office/drawing/2014/main" id="{F0E34319-5187-1308-447A-D1BF3ABC23EF}"/>
                </a:ext>
              </a:extLst>
            </p:cNvPr>
            <p:cNvSpPr/>
            <p:nvPr/>
          </p:nvSpPr>
          <p:spPr>
            <a:xfrm>
              <a:off x="31269637" y="30712504"/>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46" name="Vapaamuotoinen: Muoto 3345">
              <a:extLst>
                <a:ext uri="{FF2B5EF4-FFF2-40B4-BE49-F238E27FC236}">
                  <a16:creationId xmlns:a16="http://schemas.microsoft.com/office/drawing/2014/main" id="{E939C765-3389-C67C-F21E-5B6E2C2C47D0}"/>
                </a:ext>
              </a:extLst>
            </p:cNvPr>
            <p:cNvSpPr/>
            <p:nvPr/>
          </p:nvSpPr>
          <p:spPr>
            <a:xfrm>
              <a:off x="31269637" y="30744889"/>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347" name="Vapaamuotoinen: Muoto 3346">
              <a:extLst>
                <a:ext uri="{FF2B5EF4-FFF2-40B4-BE49-F238E27FC236}">
                  <a16:creationId xmlns:a16="http://schemas.microsoft.com/office/drawing/2014/main" id="{252D218F-CBD2-0123-B2E5-9886EAF10B67}"/>
                </a:ext>
              </a:extLst>
            </p:cNvPr>
            <p:cNvSpPr/>
            <p:nvPr/>
          </p:nvSpPr>
          <p:spPr>
            <a:xfrm>
              <a:off x="31269637" y="30777177"/>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348" name="Vapaamuotoinen: Muoto 3347">
              <a:extLst>
                <a:ext uri="{FF2B5EF4-FFF2-40B4-BE49-F238E27FC236}">
                  <a16:creationId xmlns:a16="http://schemas.microsoft.com/office/drawing/2014/main" id="{36322448-7897-D665-89EA-44E2697F19F5}"/>
                </a:ext>
              </a:extLst>
            </p:cNvPr>
            <p:cNvSpPr/>
            <p:nvPr/>
          </p:nvSpPr>
          <p:spPr>
            <a:xfrm>
              <a:off x="31269637" y="30874238"/>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49" name="Vapaamuotoinen: Muoto 3348">
              <a:extLst>
                <a:ext uri="{FF2B5EF4-FFF2-40B4-BE49-F238E27FC236}">
                  <a16:creationId xmlns:a16="http://schemas.microsoft.com/office/drawing/2014/main" id="{E91981EE-93A1-52F5-B210-7EC1CBDF9C16}"/>
                </a:ext>
              </a:extLst>
            </p:cNvPr>
            <p:cNvSpPr/>
            <p:nvPr/>
          </p:nvSpPr>
          <p:spPr>
            <a:xfrm>
              <a:off x="31269637" y="30906623"/>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350" name="Vapaamuotoinen: Muoto 3349">
              <a:extLst>
                <a:ext uri="{FF2B5EF4-FFF2-40B4-BE49-F238E27FC236}">
                  <a16:creationId xmlns:a16="http://schemas.microsoft.com/office/drawing/2014/main" id="{660F4635-B1D7-CF64-3F79-674ED39B5E68}"/>
                </a:ext>
              </a:extLst>
            </p:cNvPr>
            <p:cNvSpPr/>
            <p:nvPr/>
          </p:nvSpPr>
          <p:spPr>
            <a:xfrm>
              <a:off x="31269637" y="30955105"/>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351" name="Vapaamuotoinen: Muoto 3350">
              <a:extLst>
                <a:ext uri="{FF2B5EF4-FFF2-40B4-BE49-F238E27FC236}">
                  <a16:creationId xmlns:a16="http://schemas.microsoft.com/office/drawing/2014/main" id="{4D0146C7-D79A-D08E-A06D-1D7AD839CC8A}"/>
                </a:ext>
              </a:extLst>
            </p:cNvPr>
            <p:cNvSpPr/>
            <p:nvPr/>
          </p:nvSpPr>
          <p:spPr>
            <a:xfrm>
              <a:off x="31269637" y="31003684"/>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52" name="Vapaamuotoinen: Muoto 3351">
              <a:extLst>
                <a:ext uri="{FF2B5EF4-FFF2-40B4-BE49-F238E27FC236}">
                  <a16:creationId xmlns:a16="http://schemas.microsoft.com/office/drawing/2014/main" id="{C19111F6-5281-2DE0-E569-E6B6A310BA1D}"/>
                </a:ext>
              </a:extLst>
            </p:cNvPr>
            <p:cNvSpPr/>
            <p:nvPr/>
          </p:nvSpPr>
          <p:spPr>
            <a:xfrm>
              <a:off x="31269637" y="31035973"/>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353" name="Vapaamuotoinen: Muoto 3352">
              <a:extLst>
                <a:ext uri="{FF2B5EF4-FFF2-40B4-BE49-F238E27FC236}">
                  <a16:creationId xmlns:a16="http://schemas.microsoft.com/office/drawing/2014/main" id="{ED723DCA-EF24-8A35-D18D-1F130BD81A15}"/>
                </a:ext>
              </a:extLst>
            </p:cNvPr>
            <p:cNvSpPr/>
            <p:nvPr/>
          </p:nvSpPr>
          <p:spPr>
            <a:xfrm>
              <a:off x="31269623" y="31100743"/>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54" name="Vapaamuotoinen: Muoto 3353">
              <a:extLst>
                <a:ext uri="{FF2B5EF4-FFF2-40B4-BE49-F238E27FC236}">
                  <a16:creationId xmlns:a16="http://schemas.microsoft.com/office/drawing/2014/main" id="{D236F309-3028-E2FC-053A-B0BEAC610E77}"/>
                </a:ext>
              </a:extLst>
            </p:cNvPr>
            <p:cNvSpPr/>
            <p:nvPr/>
          </p:nvSpPr>
          <p:spPr>
            <a:xfrm>
              <a:off x="31285815" y="30389037"/>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355" name="Vapaamuotoinen: Muoto 3354">
              <a:extLst>
                <a:ext uri="{FF2B5EF4-FFF2-40B4-BE49-F238E27FC236}">
                  <a16:creationId xmlns:a16="http://schemas.microsoft.com/office/drawing/2014/main" id="{44B3EB7A-DFE4-9192-51E0-B347835DFD7D}"/>
                </a:ext>
              </a:extLst>
            </p:cNvPr>
            <p:cNvSpPr/>
            <p:nvPr/>
          </p:nvSpPr>
          <p:spPr>
            <a:xfrm>
              <a:off x="31285815" y="30453711"/>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56" name="Vapaamuotoinen: Muoto 3355">
              <a:extLst>
                <a:ext uri="{FF2B5EF4-FFF2-40B4-BE49-F238E27FC236}">
                  <a16:creationId xmlns:a16="http://schemas.microsoft.com/office/drawing/2014/main" id="{19B8BDD4-2031-B978-F71D-241A58875C9D}"/>
                </a:ext>
              </a:extLst>
            </p:cNvPr>
            <p:cNvSpPr/>
            <p:nvPr/>
          </p:nvSpPr>
          <p:spPr>
            <a:xfrm>
              <a:off x="31285815" y="30518386"/>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357" name="Vapaamuotoinen: Muoto 3356">
              <a:extLst>
                <a:ext uri="{FF2B5EF4-FFF2-40B4-BE49-F238E27FC236}">
                  <a16:creationId xmlns:a16="http://schemas.microsoft.com/office/drawing/2014/main" id="{1969A13F-341A-6A6D-0D6D-DC03D5CC8B22}"/>
                </a:ext>
              </a:extLst>
            </p:cNvPr>
            <p:cNvSpPr/>
            <p:nvPr/>
          </p:nvSpPr>
          <p:spPr>
            <a:xfrm>
              <a:off x="31285815" y="30583157"/>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58" name="Vapaamuotoinen: Muoto 3357">
              <a:extLst>
                <a:ext uri="{FF2B5EF4-FFF2-40B4-BE49-F238E27FC236}">
                  <a16:creationId xmlns:a16="http://schemas.microsoft.com/office/drawing/2014/main" id="{E73B35F6-C4A5-CDC0-472A-8D922F7EF719}"/>
                </a:ext>
              </a:extLst>
            </p:cNvPr>
            <p:cNvSpPr/>
            <p:nvPr/>
          </p:nvSpPr>
          <p:spPr>
            <a:xfrm>
              <a:off x="31285815" y="30631639"/>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359" name="Vapaamuotoinen: Muoto 3358">
              <a:extLst>
                <a:ext uri="{FF2B5EF4-FFF2-40B4-BE49-F238E27FC236}">
                  <a16:creationId xmlns:a16="http://schemas.microsoft.com/office/drawing/2014/main" id="{EB21F831-E0FF-AC04-562E-9A60FF2C621A}"/>
                </a:ext>
              </a:extLst>
            </p:cNvPr>
            <p:cNvSpPr/>
            <p:nvPr/>
          </p:nvSpPr>
          <p:spPr>
            <a:xfrm>
              <a:off x="31285815" y="30696313"/>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360" name="Vapaamuotoinen: Muoto 3359">
              <a:extLst>
                <a:ext uri="{FF2B5EF4-FFF2-40B4-BE49-F238E27FC236}">
                  <a16:creationId xmlns:a16="http://schemas.microsoft.com/office/drawing/2014/main" id="{E037D649-9833-61EA-288E-AA02C9E49DAA}"/>
                </a:ext>
              </a:extLst>
            </p:cNvPr>
            <p:cNvSpPr/>
            <p:nvPr/>
          </p:nvSpPr>
          <p:spPr>
            <a:xfrm>
              <a:off x="31285815" y="30777180"/>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361" name="Vapaamuotoinen: Muoto 3360">
              <a:extLst>
                <a:ext uri="{FF2B5EF4-FFF2-40B4-BE49-F238E27FC236}">
                  <a16:creationId xmlns:a16="http://schemas.microsoft.com/office/drawing/2014/main" id="{652D2BD8-E151-979B-DE46-3CE60851D1B3}"/>
                </a:ext>
              </a:extLst>
            </p:cNvPr>
            <p:cNvSpPr/>
            <p:nvPr/>
          </p:nvSpPr>
          <p:spPr>
            <a:xfrm>
              <a:off x="31285815" y="30825758"/>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62" name="Vapaamuotoinen: Muoto 3361">
              <a:extLst>
                <a:ext uri="{FF2B5EF4-FFF2-40B4-BE49-F238E27FC236}">
                  <a16:creationId xmlns:a16="http://schemas.microsoft.com/office/drawing/2014/main" id="{9144649F-AB45-C1B9-753F-0151288FA2CE}"/>
                </a:ext>
              </a:extLst>
            </p:cNvPr>
            <p:cNvSpPr/>
            <p:nvPr/>
          </p:nvSpPr>
          <p:spPr>
            <a:xfrm>
              <a:off x="31285815" y="30874241"/>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363" name="Vapaamuotoinen: Muoto 3362">
              <a:extLst>
                <a:ext uri="{FF2B5EF4-FFF2-40B4-BE49-F238E27FC236}">
                  <a16:creationId xmlns:a16="http://schemas.microsoft.com/office/drawing/2014/main" id="{E0E42D12-7F88-84BF-96B3-CC65AC4BEE5F}"/>
                </a:ext>
              </a:extLst>
            </p:cNvPr>
            <p:cNvSpPr/>
            <p:nvPr/>
          </p:nvSpPr>
          <p:spPr>
            <a:xfrm>
              <a:off x="31285815" y="30922818"/>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364" name="Vapaamuotoinen: Muoto 3363">
              <a:extLst>
                <a:ext uri="{FF2B5EF4-FFF2-40B4-BE49-F238E27FC236}">
                  <a16:creationId xmlns:a16="http://schemas.microsoft.com/office/drawing/2014/main" id="{F4526A87-0E59-2F18-6DB7-9CB75DCBDAF9}"/>
                </a:ext>
              </a:extLst>
            </p:cNvPr>
            <p:cNvSpPr/>
            <p:nvPr/>
          </p:nvSpPr>
          <p:spPr>
            <a:xfrm>
              <a:off x="31285815" y="30971300"/>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365" name="Vapaamuotoinen: Muoto 3364">
              <a:extLst>
                <a:ext uri="{FF2B5EF4-FFF2-40B4-BE49-F238E27FC236}">
                  <a16:creationId xmlns:a16="http://schemas.microsoft.com/office/drawing/2014/main" id="{63BCA37C-811D-956F-2200-9238DD0F8738}"/>
                </a:ext>
              </a:extLst>
            </p:cNvPr>
            <p:cNvSpPr/>
            <p:nvPr/>
          </p:nvSpPr>
          <p:spPr>
            <a:xfrm>
              <a:off x="31285800" y="31035976"/>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66" name="Vapaamuotoinen: Muoto 3365">
              <a:extLst>
                <a:ext uri="{FF2B5EF4-FFF2-40B4-BE49-F238E27FC236}">
                  <a16:creationId xmlns:a16="http://schemas.microsoft.com/office/drawing/2014/main" id="{44FBC4D7-79A7-363C-4EEC-E16E4E22DD90}"/>
                </a:ext>
              </a:extLst>
            </p:cNvPr>
            <p:cNvSpPr/>
            <p:nvPr/>
          </p:nvSpPr>
          <p:spPr>
            <a:xfrm>
              <a:off x="31285822" y="31068361"/>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367" name="Vapaamuotoinen: Muoto 3366">
              <a:extLst>
                <a:ext uri="{FF2B5EF4-FFF2-40B4-BE49-F238E27FC236}">
                  <a16:creationId xmlns:a16="http://schemas.microsoft.com/office/drawing/2014/main" id="{F8B781C7-3FE3-7C95-1561-43BF519435F6}"/>
                </a:ext>
              </a:extLst>
            </p:cNvPr>
            <p:cNvSpPr/>
            <p:nvPr/>
          </p:nvSpPr>
          <p:spPr>
            <a:xfrm>
              <a:off x="31302014" y="30405228"/>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368" name="Vapaamuotoinen: Muoto 3367">
              <a:extLst>
                <a:ext uri="{FF2B5EF4-FFF2-40B4-BE49-F238E27FC236}">
                  <a16:creationId xmlns:a16="http://schemas.microsoft.com/office/drawing/2014/main" id="{5EBF50B3-C647-DB5F-9352-2FD2F777DB4D}"/>
                </a:ext>
              </a:extLst>
            </p:cNvPr>
            <p:cNvSpPr/>
            <p:nvPr/>
          </p:nvSpPr>
          <p:spPr>
            <a:xfrm>
              <a:off x="31302014" y="30437519"/>
              <a:ext cx="16192" cy="161735"/>
            </a:xfrm>
            <a:custGeom>
              <a:avLst/>
              <a:gdLst>
                <a:gd name="connsiteX0" fmla="*/ 0 w 16192"/>
                <a:gd name="connsiteY0" fmla="*/ 0 h 161734"/>
                <a:gd name="connsiteX1" fmla="*/ 16192 w 16192"/>
                <a:gd name="connsiteY1" fmla="*/ 0 h 161734"/>
                <a:gd name="connsiteX2" fmla="*/ 16192 w 16192"/>
                <a:gd name="connsiteY2" fmla="*/ 161735 h 161734"/>
                <a:gd name="connsiteX3" fmla="*/ 0 w 16192"/>
                <a:gd name="connsiteY3" fmla="*/ 161735 h 161734"/>
              </a:gdLst>
              <a:ahLst/>
              <a:cxnLst>
                <a:cxn ang="0">
                  <a:pos x="connsiteX0" y="connsiteY0"/>
                </a:cxn>
                <a:cxn ang="0">
                  <a:pos x="connsiteX1" y="connsiteY1"/>
                </a:cxn>
                <a:cxn ang="0">
                  <a:pos x="connsiteX2" y="connsiteY2"/>
                </a:cxn>
                <a:cxn ang="0">
                  <a:pos x="connsiteX3" y="connsiteY3"/>
                </a:cxn>
              </a:cxnLst>
              <a:rect l="l" t="t" r="r" b="b"/>
              <a:pathLst>
                <a:path w="16192" h="161734">
                  <a:moveTo>
                    <a:pt x="0" y="0"/>
                  </a:moveTo>
                  <a:lnTo>
                    <a:pt x="16192" y="0"/>
                  </a:lnTo>
                  <a:lnTo>
                    <a:pt x="16192" y="161735"/>
                  </a:lnTo>
                  <a:lnTo>
                    <a:pt x="0" y="161735"/>
                  </a:lnTo>
                  <a:close/>
                </a:path>
              </a:pathLst>
            </a:custGeom>
            <a:grpFill/>
            <a:ln w="9525" cap="flat">
              <a:noFill/>
              <a:prstDash val="solid"/>
              <a:miter/>
            </a:ln>
          </p:spPr>
          <p:txBody>
            <a:bodyPr rtlCol="0" anchor="ctr"/>
            <a:lstStyle/>
            <a:p>
              <a:endParaRPr lang="fi-FI"/>
            </a:p>
          </p:txBody>
        </p:sp>
        <p:sp>
          <p:nvSpPr>
            <p:cNvPr id="3369" name="Vapaamuotoinen: Muoto 3368">
              <a:extLst>
                <a:ext uri="{FF2B5EF4-FFF2-40B4-BE49-F238E27FC236}">
                  <a16:creationId xmlns:a16="http://schemas.microsoft.com/office/drawing/2014/main" id="{551C97C6-2D95-319D-2E02-0FE4F8170546}"/>
                </a:ext>
              </a:extLst>
            </p:cNvPr>
            <p:cNvSpPr/>
            <p:nvPr/>
          </p:nvSpPr>
          <p:spPr>
            <a:xfrm>
              <a:off x="31302014" y="30615446"/>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370" name="Vapaamuotoinen: Muoto 3369">
              <a:extLst>
                <a:ext uri="{FF2B5EF4-FFF2-40B4-BE49-F238E27FC236}">
                  <a16:creationId xmlns:a16="http://schemas.microsoft.com/office/drawing/2014/main" id="{2FC91D95-FFDA-DF78-4D88-7FB74E9CB8CC}"/>
                </a:ext>
              </a:extLst>
            </p:cNvPr>
            <p:cNvSpPr/>
            <p:nvPr/>
          </p:nvSpPr>
          <p:spPr>
            <a:xfrm>
              <a:off x="31302014" y="30680216"/>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371" name="Vapaamuotoinen: Muoto 3370">
              <a:extLst>
                <a:ext uri="{FF2B5EF4-FFF2-40B4-BE49-F238E27FC236}">
                  <a16:creationId xmlns:a16="http://schemas.microsoft.com/office/drawing/2014/main" id="{F71EB906-E372-0A1C-3BC2-AE2C1C496B17}"/>
                </a:ext>
              </a:extLst>
            </p:cNvPr>
            <p:cNvSpPr/>
            <p:nvPr/>
          </p:nvSpPr>
          <p:spPr>
            <a:xfrm>
              <a:off x="31302014" y="30712506"/>
              <a:ext cx="16192" cy="97059"/>
            </a:xfrm>
            <a:custGeom>
              <a:avLst/>
              <a:gdLst>
                <a:gd name="connsiteX0" fmla="*/ 0 w 16192"/>
                <a:gd name="connsiteY0" fmla="*/ 0 h 97059"/>
                <a:gd name="connsiteX1" fmla="*/ 16192 w 16192"/>
                <a:gd name="connsiteY1" fmla="*/ 0 h 97059"/>
                <a:gd name="connsiteX2" fmla="*/ 16192 w 16192"/>
                <a:gd name="connsiteY2" fmla="*/ 97060 h 97059"/>
                <a:gd name="connsiteX3" fmla="*/ 0 w 16192"/>
                <a:gd name="connsiteY3" fmla="*/ 97060 h 97059"/>
              </a:gdLst>
              <a:ahLst/>
              <a:cxnLst>
                <a:cxn ang="0">
                  <a:pos x="connsiteX0" y="connsiteY0"/>
                </a:cxn>
                <a:cxn ang="0">
                  <a:pos x="connsiteX1" y="connsiteY1"/>
                </a:cxn>
                <a:cxn ang="0">
                  <a:pos x="connsiteX2" y="connsiteY2"/>
                </a:cxn>
                <a:cxn ang="0">
                  <a:pos x="connsiteX3" y="connsiteY3"/>
                </a:cxn>
              </a:cxnLst>
              <a:rect l="l" t="t" r="r" b="b"/>
              <a:pathLst>
                <a:path w="16192" h="97059">
                  <a:moveTo>
                    <a:pt x="0" y="0"/>
                  </a:moveTo>
                  <a:lnTo>
                    <a:pt x="16192" y="0"/>
                  </a:lnTo>
                  <a:lnTo>
                    <a:pt x="16192" y="97060"/>
                  </a:lnTo>
                  <a:lnTo>
                    <a:pt x="0" y="97060"/>
                  </a:lnTo>
                  <a:close/>
                </a:path>
              </a:pathLst>
            </a:custGeom>
            <a:grpFill/>
            <a:ln w="9525" cap="flat">
              <a:noFill/>
              <a:prstDash val="solid"/>
              <a:miter/>
            </a:ln>
          </p:spPr>
          <p:txBody>
            <a:bodyPr rtlCol="0" anchor="ctr"/>
            <a:lstStyle/>
            <a:p>
              <a:endParaRPr lang="fi-FI"/>
            </a:p>
          </p:txBody>
        </p:sp>
        <p:sp>
          <p:nvSpPr>
            <p:cNvPr id="3372" name="Vapaamuotoinen: Muoto 3371">
              <a:extLst>
                <a:ext uri="{FF2B5EF4-FFF2-40B4-BE49-F238E27FC236}">
                  <a16:creationId xmlns:a16="http://schemas.microsoft.com/office/drawing/2014/main" id="{7582C1E0-B36D-B27F-3A5F-5905178E57B6}"/>
                </a:ext>
              </a:extLst>
            </p:cNvPr>
            <p:cNvSpPr/>
            <p:nvPr/>
          </p:nvSpPr>
          <p:spPr>
            <a:xfrm>
              <a:off x="31302003" y="30825758"/>
              <a:ext cx="16192" cy="64674"/>
            </a:xfrm>
            <a:custGeom>
              <a:avLst/>
              <a:gdLst>
                <a:gd name="connsiteX0" fmla="*/ 0 w 16192"/>
                <a:gd name="connsiteY0" fmla="*/ 0 h 64674"/>
                <a:gd name="connsiteX1" fmla="*/ 16192 w 16192"/>
                <a:gd name="connsiteY1" fmla="*/ 0 h 64674"/>
                <a:gd name="connsiteX2" fmla="*/ 16192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2" y="0"/>
                  </a:lnTo>
                  <a:lnTo>
                    <a:pt x="16192" y="64675"/>
                  </a:lnTo>
                  <a:lnTo>
                    <a:pt x="0" y="64675"/>
                  </a:lnTo>
                  <a:close/>
                </a:path>
              </a:pathLst>
            </a:custGeom>
            <a:grpFill/>
            <a:ln w="9525" cap="flat">
              <a:noFill/>
              <a:prstDash val="solid"/>
              <a:miter/>
            </a:ln>
          </p:spPr>
          <p:txBody>
            <a:bodyPr rtlCol="0" anchor="ctr"/>
            <a:lstStyle/>
            <a:p>
              <a:endParaRPr lang="fi-FI"/>
            </a:p>
          </p:txBody>
        </p:sp>
        <p:sp>
          <p:nvSpPr>
            <p:cNvPr id="3373" name="Vapaamuotoinen: Muoto 3372">
              <a:extLst>
                <a:ext uri="{FF2B5EF4-FFF2-40B4-BE49-F238E27FC236}">
                  <a16:creationId xmlns:a16="http://schemas.microsoft.com/office/drawing/2014/main" id="{FFB95730-AA7D-287E-8A90-03BD22BCAF7D}"/>
                </a:ext>
              </a:extLst>
            </p:cNvPr>
            <p:cNvSpPr/>
            <p:nvPr/>
          </p:nvSpPr>
          <p:spPr>
            <a:xfrm>
              <a:off x="31302017" y="30955108"/>
              <a:ext cx="16192" cy="97059"/>
            </a:xfrm>
            <a:custGeom>
              <a:avLst/>
              <a:gdLst>
                <a:gd name="connsiteX0" fmla="*/ 0 w 16192"/>
                <a:gd name="connsiteY0" fmla="*/ 0 h 97059"/>
                <a:gd name="connsiteX1" fmla="*/ 16192 w 16192"/>
                <a:gd name="connsiteY1" fmla="*/ 0 h 97059"/>
                <a:gd name="connsiteX2" fmla="*/ 16192 w 16192"/>
                <a:gd name="connsiteY2" fmla="*/ 97060 h 97059"/>
                <a:gd name="connsiteX3" fmla="*/ 0 w 16192"/>
                <a:gd name="connsiteY3" fmla="*/ 97060 h 97059"/>
              </a:gdLst>
              <a:ahLst/>
              <a:cxnLst>
                <a:cxn ang="0">
                  <a:pos x="connsiteX0" y="connsiteY0"/>
                </a:cxn>
                <a:cxn ang="0">
                  <a:pos x="connsiteX1" y="connsiteY1"/>
                </a:cxn>
                <a:cxn ang="0">
                  <a:pos x="connsiteX2" y="connsiteY2"/>
                </a:cxn>
                <a:cxn ang="0">
                  <a:pos x="connsiteX3" y="connsiteY3"/>
                </a:cxn>
              </a:cxnLst>
              <a:rect l="l" t="t" r="r" b="b"/>
              <a:pathLst>
                <a:path w="16192" h="97059">
                  <a:moveTo>
                    <a:pt x="0" y="0"/>
                  </a:moveTo>
                  <a:lnTo>
                    <a:pt x="16192" y="0"/>
                  </a:lnTo>
                  <a:lnTo>
                    <a:pt x="16192" y="97060"/>
                  </a:lnTo>
                  <a:lnTo>
                    <a:pt x="0" y="97060"/>
                  </a:lnTo>
                  <a:close/>
                </a:path>
              </a:pathLst>
            </a:custGeom>
            <a:grpFill/>
            <a:ln w="9525" cap="flat">
              <a:noFill/>
              <a:prstDash val="solid"/>
              <a:miter/>
            </a:ln>
          </p:spPr>
          <p:txBody>
            <a:bodyPr rtlCol="0" anchor="ctr"/>
            <a:lstStyle/>
            <a:p>
              <a:endParaRPr lang="fi-FI"/>
            </a:p>
          </p:txBody>
        </p:sp>
        <p:sp>
          <p:nvSpPr>
            <p:cNvPr id="3374" name="Vapaamuotoinen: Muoto 3373">
              <a:extLst>
                <a:ext uri="{FF2B5EF4-FFF2-40B4-BE49-F238E27FC236}">
                  <a16:creationId xmlns:a16="http://schemas.microsoft.com/office/drawing/2014/main" id="{967D385C-1605-2DB7-9F9A-8DD006323CD0}"/>
                </a:ext>
              </a:extLst>
            </p:cNvPr>
            <p:cNvSpPr/>
            <p:nvPr/>
          </p:nvSpPr>
          <p:spPr>
            <a:xfrm>
              <a:off x="31302026" y="31100746"/>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375" name="Vapaamuotoinen: Muoto 3374">
              <a:extLst>
                <a:ext uri="{FF2B5EF4-FFF2-40B4-BE49-F238E27FC236}">
                  <a16:creationId xmlns:a16="http://schemas.microsoft.com/office/drawing/2014/main" id="{28AC506B-A502-1FF1-D2CC-171A3901AC41}"/>
                </a:ext>
              </a:extLst>
            </p:cNvPr>
            <p:cNvSpPr/>
            <p:nvPr/>
          </p:nvSpPr>
          <p:spPr>
            <a:xfrm>
              <a:off x="31318123" y="30405228"/>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376" name="Vapaamuotoinen: Muoto 3375">
              <a:extLst>
                <a:ext uri="{FF2B5EF4-FFF2-40B4-BE49-F238E27FC236}">
                  <a16:creationId xmlns:a16="http://schemas.microsoft.com/office/drawing/2014/main" id="{B2B7062C-9BB8-C973-8DDB-8EB1B857634D}"/>
                </a:ext>
              </a:extLst>
            </p:cNvPr>
            <p:cNvSpPr/>
            <p:nvPr/>
          </p:nvSpPr>
          <p:spPr>
            <a:xfrm>
              <a:off x="31318123" y="30502289"/>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377" name="Vapaamuotoinen: Muoto 3376">
              <a:extLst>
                <a:ext uri="{FF2B5EF4-FFF2-40B4-BE49-F238E27FC236}">
                  <a16:creationId xmlns:a16="http://schemas.microsoft.com/office/drawing/2014/main" id="{B4CF8FA3-75EF-8E91-DDF5-8D10E38ECA87}"/>
                </a:ext>
              </a:extLst>
            </p:cNvPr>
            <p:cNvSpPr/>
            <p:nvPr/>
          </p:nvSpPr>
          <p:spPr>
            <a:xfrm>
              <a:off x="31318123" y="30566964"/>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378" name="Vapaamuotoinen: Muoto 3377">
              <a:extLst>
                <a:ext uri="{FF2B5EF4-FFF2-40B4-BE49-F238E27FC236}">
                  <a16:creationId xmlns:a16="http://schemas.microsoft.com/office/drawing/2014/main" id="{9B4D016D-ADC6-2D6D-1D0F-6684F406BC2D}"/>
                </a:ext>
              </a:extLst>
            </p:cNvPr>
            <p:cNvSpPr/>
            <p:nvPr/>
          </p:nvSpPr>
          <p:spPr>
            <a:xfrm>
              <a:off x="31318123" y="30615446"/>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379" name="Vapaamuotoinen: Muoto 3378">
              <a:extLst>
                <a:ext uri="{FF2B5EF4-FFF2-40B4-BE49-F238E27FC236}">
                  <a16:creationId xmlns:a16="http://schemas.microsoft.com/office/drawing/2014/main" id="{34E79032-CA04-2C34-ED53-D953346AE878}"/>
                </a:ext>
              </a:extLst>
            </p:cNvPr>
            <p:cNvSpPr/>
            <p:nvPr/>
          </p:nvSpPr>
          <p:spPr>
            <a:xfrm>
              <a:off x="31318123" y="30647831"/>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380" name="Vapaamuotoinen: Muoto 3379">
              <a:extLst>
                <a:ext uri="{FF2B5EF4-FFF2-40B4-BE49-F238E27FC236}">
                  <a16:creationId xmlns:a16="http://schemas.microsoft.com/office/drawing/2014/main" id="{B8423C41-C033-C1EF-23BD-0CEA7D29C204}"/>
                </a:ext>
              </a:extLst>
            </p:cNvPr>
            <p:cNvSpPr/>
            <p:nvPr/>
          </p:nvSpPr>
          <p:spPr>
            <a:xfrm>
              <a:off x="31318123" y="30712506"/>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381" name="Vapaamuotoinen: Muoto 3380">
              <a:extLst>
                <a:ext uri="{FF2B5EF4-FFF2-40B4-BE49-F238E27FC236}">
                  <a16:creationId xmlns:a16="http://schemas.microsoft.com/office/drawing/2014/main" id="{D8DB1AB9-72B5-587E-DD03-E5B979E77006}"/>
                </a:ext>
              </a:extLst>
            </p:cNvPr>
            <p:cNvSpPr/>
            <p:nvPr/>
          </p:nvSpPr>
          <p:spPr>
            <a:xfrm>
              <a:off x="31318123" y="30761083"/>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382" name="Vapaamuotoinen: Muoto 3381">
              <a:extLst>
                <a:ext uri="{FF2B5EF4-FFF2-40B4-BE49-F238E27FC236}">
                  <a16:creationId xmlns:a16="http://schemas.microsoft.com/office/drawing/2014/main" id="{CF112E46-F794-D3D6-26DE-439FE2F78769}"/>
                </a:ext>
              </a:extLst>
            </p:cNvPr>
            <p:cNvSpPr/>
            <p:nvPr/>
          </p:nvSpPr>
          <p:spPr>
            <a:xfrm>
              <a:off x="31318123" y="30841950"/>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383" name="Vapaamuotoinen: Muoto 3382">
              <a:extLst>
                <a:ext uri="{FF2B5EF4-FFF2-40B4-BE49-F238E27FC236}">
                  <a16:creationId xmlns:a16="http://schemas.microsoft.com/office/drawing/2014/main" id="{17D5AD62-F7AE-524F-FF00-64B3D77606A7}"/>
                </a:ext>
              </a:extLst>
            </p:cNvPr>
            <p:cNvSpPr/>
            <p:nvPr/>
          </p:nvSpPr>
          <p:spPr>
            <a:xfrm>
              <a:off x="31318123" y="30922818"/>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384" name="Vapaamuotoinen: Muoto 3383">
              <a:extLst>
                <a:ext uri="{FF2B5EF4-FFF2-40B4-BE49-F238E27FC236}">
                  <a16:creationId xmlns:a16="http://schemas.microsoft.com/office/drawing/2014/main" id="{D24094C4-EFAA-A578-8034-FE4A7632461B}"/>
                </a:ext>
              </a:extLst>
            </p:cNvPr>
            <p:cNvSpPr/>
            <p:nvPr/>
          </p:nvSpPr>
          <p:spPr>
            <a:xfrm>
              <a:off x="31318123" y="30987493"/>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85" name="Vapaamuotoinen: Muoto 3384">
              <a:extLst>
                <a:ext uri="{FF2B5EF4-FFF2-40B4-BE49-F238E27FC236}">
                  <a16:creationId xmlns:a16="http://schemas.microsoft.com/office/drawing/2014/main" id="{273129BD-9399-3923-6314-C0A7A17D3264}"/>
                </a:ext>
              </a:extLst>
            </p:cNvPr>
            <p:cNvSpPr/>
            <p:nvPr/>
          </p:nvSpPr>
          <p:spPr>
            <a:xfrm>
              <a:off x="31318107" y="31019878"/>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386" name="Vapaamuotoinen: Muoto 3385">
              <a:extLst>
                <a:ext uri="{FF2B5EF4-FFF2-40B4-BE49-F238E27FC236}">
                  <a16:creationId xmlns:a16="http://schemas.microsoft.com/office/drawing/2014/main" id="{1E8FCDEB-B6A6-CAAB-91E6-FF39F629D96E}"/>
                </a:ext>
              </a:extLst>
            </p:cNvPr>
            <p:cNvSpPr/>
            <p:nvPr/>
          </p:nvSpPr>
          <p:spPr>
            <a:xfrm>
              <a:off x="31334300" y="30389040"/>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387" name="Vapaamuotoinen: Muoto 3386">
              <a:extLst>
                <a:ext uri="{FF2B5EF4-FFF2-40B4-BE49-F238E27FC236}">
                  <a16:creationId xmlns:a16="http://schemas.microsoft.com/office/drawing/2014/main" id="{E17EA041-81ED-1A3C-8A18-B14D99599489}"/>
                </a:ext>
              </a:extLst>
            </p:cNvPr>
            <p:cNvSpPr/>
            <p:nvPr/>
          </p:nvSpPr>
          <p:spPr>
            <a:xfrm>
              <a:off x="31334300" y="30421425"/>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88" name="Vapaamuotoinen: Muoto 3387">
              <a:extLst>
                <a:ext uri="{FF2B5EF4-FFF2-40B4-BE49-F238E27FC236}">
                  <a16:creationId xmlns:a16="http://schemas.microsoft.com/office/drawing/2014/main" id="{F67B572E-B6C5-E174-ECC2-B7D89EB5025D}"/>
                </a:ext>
              </a:extLst>
            </p:cNvPr>
            <p:cNvSpPr/>
            <p:nvPr/>
          </p:nvSpPr>
          <p:spPr>
            <a:xfrm>
              <a:off x="31334300" y="30453714"/>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89" name="Vapaamuotoinen: Muoto 3388">
              <a:extLst>
                <a:ext uri="{FF2B5EF4-FFF2-40B4-BE49-F238E27FC236}">
                  <a16:creationId xmlns:a16="http://schemas.microsoft.com/office/drawing/2014/main" id="{EA1DDBC0-22FD-B4F3-C884-A3949B1AACAD}"/>
                </a:ext>
              </a:extLst>
            </p:cNvPr>
            <p:cNvSpPr/>
            <p:nvPr/>
          </p:nvSpPr>
          <p:spPr>
            <a:xfrm>
              <a:off x="31334300" y="30486099"/>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90" name="Vapaamuotoinen: Muoto 3389">
              <a:extLst>
                <a:ext uri="{FF2B5EF4-FFF2-40B4-BE49-F238E27FC236}">
                  <a16:creationId xmlns:a16="http://schemas.microsoft.com/office/drawing/2014/main" id="{8C64AA58-1E7F-2A1B-27B3-342B1F64B19E}"/>
                </a:ext>
              </a:extLst>
            </p:cNvPr>
            <p:cNvSpPr/>
            <p:nvPr/>
          </p:nvSpPr>
          <p:spPr>
            <a:xfrm>
              <a:off x="31334300" y="30534582"/>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91" name="Vapaamuotoinen: Muoto 3390">
              <a:extLst>
                <a:ext uri="{FF2B5EF4-FFF2-40B4-BE49-F238E27FC236}">
                  <a16:creationId xmlns:a16="http://schemas.microsoft.com/office/drawing/2014/main" id="{07C992B8-E4B8-D5FA-D8CE-3D99CBD59349}"/>
                </a:ext>
              </a:extLst>
            </p:cNvPr>
            <p:cNvSpPr/>
            <p:nvPr/>
          </p:nvSpPr>
          <p:spPr>
            <a:xfrm>
              <a:off x="31334300" y="30583160"/>
              <a:ext cx="16192" cy="80867"/>
            </a:xfrm>
            <a:custGeom>
              <a:avLst/>
              <a:gdLst>
                <a:gd name="connsiteX0" fmla="*/ 0 w 16192"/>
                <a:gd name="connsiteY0" fmla="*/ 0 h 80867"/>
                <a:gd name="connsiteX1" fmla="*/ 16193 w 16192"/>
                <a:gd name="connsiteY1" fmla="*/ 0 h 80867"/>
                <a:gd name="connsiteX2" fmla="*/ 16193 w 16192"/>
                <a:gd name="connsiteY2" fmla="*/ 80867 h 80867"/>
                <a:gd name="connsiteX3" fmla="*/ 0 w 16192"/>
                <a:gd name="connsiteY3" fmla="*/ 80867 h 80867"/>
              </a:gdLst>
              <a:ahLst/>
              <a:cxnLst>
                <a:cxn ang="0">
                  <a:pos x="connsiteX0" y="connsiteY0"/>
                </a:cxn>
                <a:cxn ang="0">
                  <a:pos x="connsiteX1" y="connsiteY1"/>
                </a:cxn>
                <a:cxn ang="0">
                  <a:pos x="connsiteX2" y="connsiteY2"/>
                </a:cxn>
                <a:cxn ang="0">
                  <a:pos x="connsiteX3" y="connsiteY3"/>
                </a:cxn>
              </a:cxnLst>
              <a:rect l="l" t="t" r="r" b="b"/>
              <a:pathLst>
                <a:path w="16192" h="80867">
                  <a:moveTo>
                    <a:pt x="0" y="0"/>
                  </a:moveTo>
                  <a:lnTo>
                    <a:pt x="16193" y="0"/>
                  </a:lnTo>
                  <a:lnTo>
                    <a:pt x="16193" y="80867"/>
                  </a:lnTo>
                  <a:lnTo>
                    <a:pt x="0" y="80867"/>
                  </a:lnTo>
                  <a:close/>
                </a:path>
              </a:pathLst>
            </a:custGeom>
            <a:grpFill/>
            <a:ln w="9525" cap="flat">
              <a:noFill/>
              <a:prstDash val="solid"/>
              <a:miter/>
            </a:ln>
          </p:spPr>
          <p:txBody>
            <a:bodyPr rtlCol="0" anchor="ctr"/>
            <a:lstStyle/>
            <a:p>
              <a:endParaRPr lang="fi-FI"/>
            </a:p>
          </p:txBody>
        </p:sp>
        <p:sp>
          <p:nvSpPr>
            <p:cNvPr id="3392" name="Vapaamuotoinen: Muoto 3391">
              <a:extLst>
                <a:ext uri="{FF2B5EF4-FFF2-40B4-BE49-F238E27FC236}">
                  <a16:creationId xmlns:a16="http://schemas.microsoft.com/office/drawing/2014/main" id="{94942ADB-C1A6-DB16-8CA6-B5725B8BB49C}"/>
                </a:ext>
              </a:extLst>
            </p:cNvPr>
            <p:cNvSpPr/>
            <p:nvPr/>
          </p:nvSpPr>
          <p:spPr>
            <a:xfrm>
              <a:off x="31334275" y="30712509"/>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93" name="Vapaamuotoinen: Muoto 3392">
              <a:extLst>
                <a:ext uri="{FF2B5EF4-FFF2-40B4-BE49-F238E27FC236}">
                  <a16:creationId xmlns:a16="http://schemas.microsoft.com/office/drawing/2014/main" id="{CA5412BD-0861-FBD8-8D36-D4A482EF72FF}"/>
                </a:ext>
              </a:extLst>
            </p:cNvPr>
            <p:cNvSpPr/>
            <p:nvPr/>
          </p:nvSpPr>
          <p:spPr>
            <a:xfrm>
              <a:off x="31334307" y="30744894"/>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394" name="Vapaamuotoinen: Muoto 3393">
              <a:extLst>
                <a:ext uri="{FF2B5EF4-FFF2-40B4-BE49-F238E27FC236}">
                  <a16:creationId xmlns:a16="http://schemas.microsoft.com/office/drawing/2014/main" id="{6070C613-2C57-D91C-CE9E-4BABD68CC982}"/>
                </a:ext>
              </a:extLst>
            </p:cNvPr>
            <p:cNvSpPr/>
            <p:nvPr/>
          </p:nvSpPr>
          <p:spPr>
            <a:xfrm>
              <a:off x="31334317" y="30793376"/>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395" name="Vapaamuotoinen: Muoto 3394">
              <a:extLst>
                <a:ext uri="{FF2B5EF4-FFF2-40B4-BE49-F238E27FC236}">
                  <a16:creationId xmlns:a16="http://schemas.microsoft.com/office/drawing/2014/main" id="{D0BE9620-B514-88EB-D887-BCBAE31555AA}"/>
                </a:ext>
              </a:extLst>
            </p:cNvPr>
            <p:cNvSpPr/>
            <p:nvPr/>
          </p:nvSpPr>
          <p:spPr>
            <a:xfrm>
              <a:off x="31334317" y="30906629"/>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396" name="Vapaamuotoinen: Muoto 3395">
              <a:extLst>
                <a:ext uri="{FF2B5EF4-FFF2-40B4-BE49-F238E27FC236}">
                  <a16:creationId xmlns:a16="http://schemas.microsoft.com/office/drawing/2014/main" id="{03D4A747-E81C-DC63-C206-7D2CE4F5074C}"/>
                </a:ext>
              </a:extLst>
            </p:cNvPr>
            <p:cNvSpPr/>
            <p:nvPr/>
          </p:nvSpPr>
          <p:spPr>
            <a:xfrm>
              <a:off x="31334335" y="30971304"/>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397" name="Vapaamuotoinen: Muoto 3396">
              <a:extLst>
                <a:ext uri="{FF2B5EF4-FFF2-40B4-BE49-F238E27FC236}">
                  <a16:creationId xmlns:a16="http://schemas.microsoft.com/office/drawing/2014/main" id="{309DC95D-7C47-716A-7DBE-EFE8246B15C9}"/>
                </a:ext>
              </a:extLst>
            </p:cNvPr>
            <p:cNvSpPr/>
            <p:nvPr/>
          </p:nvSpPr>
          <p:spPr>
            <a:xfrm>
              <a:off x="31334348" y="31019881"/>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398" name="Vapaamuotoinen: Muoto 3397">
              <a:extLst>
                <a:ext uri="{FF2B5EF4-FFF2-40B4-BE49-F238E27FC236}">
                  <a16:creationId xmlns:a16="http://schemas.microsoft.com/office/drawing/2014/main" id="{37B54466-991A-4917-0151-1C1728DCCCA0}"/>
                </a:ext>
              </a:extLst>
            </p:cNvPr>
            <p:cNvSpPr/>
            <p:nvPr/>
          </p:nvSpPr>
          <p:spPr>
            <a:xfrm>
              <a:off x="31334371" y="31084556"/>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399" name="Vapaamuotoinen: Muoto 3398">
              <a:extLst>
                <a:ext uri="{FF2B5EF4-FFF2-40B4-BE49-F238E27FC236}">
                  <a16:creationId xmlns:a16="http://schemas.microsoft.com/office/drawing/2014/main" id="{EFBFA092-2BAC-A024-CDCA-67BDF18A2886}"/>
                </a:ext>
              </a:extLst>
            </p:cNvPr>
            <p:cNvSpPr/>
            <p:nvPr/>
          </p:nvSpPr>
          <p:spPr>
            <a:xfrm>
              <a:off x="31350565" y="30389043"/>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400" name="Vapaamuotoinen: Muoto 3399">
              <a:extLst>
                <a:ext uri="{FF2B5EF4-FFF2-40B4-BE49-F238E27FC236}">
                  <a16:creationId xmlns:a16="http://schemas.microsoft.com/office/drawing/2014/main" id="{6C67D27D-B536-75B9-092B-302278BB7A98}"/>
                </a:ext>
              </a:extLst>
            </p:cNvPr>
            <p:cNvSpPr/>
            <p:nvPr/>
          </p:nvSpPr>
          <p:spPr>
            <a:xfrm>
              <a:off x="31350565" y="30421428"/>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401" name="Vapaamuotoinen: Muoto 3400">
              <a:extLst>
                <a:ext uri="{FF2B5EF4-FFF2-40B4-BE49-F238E27FC236}">
                  <a16:creationId xmlns:a16="http://schemas.microsoft.com/office/drawing/2014/main" id="{419FA113-4408-246D-1AC2-A9F5287D45DB}"/>
                </a:ext>
              </a:extLst>
            </p:cNvPr>
            <p:cNvSpPr/>
            <p:nvPr/>
          </p:nvSpPr>
          <p:spPr>
            <a:xfrm>
              <a:off x="31350565" y="30599354"/>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402" name="Vapaamuotoinen: Muoto 3401">
              <a:extLst>
                <a:ext uri="{FF2B5EF4-FFF2-40B4-BE49-F238E27FC236}">
                  <a16:creationId xmlns:a16="http://schemas.microsoft.com/office/drawing/2014/main" id="{FB6BE21C-835C-1F57-5D48-7749962F1F96}"/>
                </a:ext>
              </a:extLst>
            </p:cNvPr>
            <p:cNvSpPr/>
            <p:nvPr/>
          </p:nvSpPr>
          <p:spPr>
            <a:xfrm>
              <a:off x="31350565" y="30631643"/>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403" name="Vapaamuotoinen: Muoto 3402">
              <a:extLst>
                <a:ext uri="{FF2B5EF4-FFF2-40B4-BE49-F238E27FC236}">
                  <a16:creationId xmlns:a16="http://schemas.microsoft.com/office/drawing/2014/main" id="{9EB7994E-ED41-7C07-E60C-0D8E9B6D9926}"/>
                </a:ext>
              </a:extLst>
            </p:cNvPr>
            <p:cNvSpPr/>
            <p:nvPr/>
          </p:nvSpPr>
          <p:spPr>
            <a:xfrm>
              <a:off x="31350565" y="30664028"/>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404" name="Vapaamuotoinen: Muoto 3403">
              <a:extLst>
                <a:ext uri="{FF2B5EF4-FFF2-40B4-BE49-F238E27FC236}">
                  <a16:creationId xmlns:a16="http://schemas.microsoft.com/office/drawing/2014/main" id="{CF823185-9DD2-5F40-D449-8F8584105160}"/>
                </a:ext>
              </a:extLst>
            </p:cNvPr>
            <p:cNvSpPr/>
            <p:nvPr/>
          </p:nvSpPr>
          <p:spPr>
            <a:xfrm>
              <a:off x="31350565" y="30744896"/>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405" name="Vapaamuotoinen: Muoto 3404">
              <a:extLst>
                <a:ext uri="{FF2B5EF4-FFF2-40B4-BE49-F238E27FC236}">
                  <a16:creationId xmlns:a16="http://schemas.microsoft.com/office/drawing/2014/main" id="{F4E4F13D-91B7-787E-DF39-9D326372C160}"/>
                </a:ext>
              </a:extLst>
            </p:cNvPr>
            <p:cNvSpPr/>
            <p:nvPr/>
          </p:nvSpPr>
          <p:spPr>
            <a:xfrm>
              <a:off x="31350565" y="30858053"/>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406" name="Vapaamuotoinen: Muoto 3405">
              <a:extLst>
                <a:ext uri="{FF2B5EF4-FFF2-40B4-BE49-F238E27FC236}">
                  <a16:creationId xmlns:a16="http://schemas.microsoft.com/office/drawing/2014/main" id="{9B462C75-3583-DBBA-49BC-0143BB4AA245}"/>
                </a:ext>
              </a:extLst>
            </p:cNvPr>
            <p:cNvSpPr/>
            <p:nvPr/>
          </p:nvSpPr>
          <p:spPr>
            <a:xfrm>
              <a:off x="31350565" y="30890438"/>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407" name="Vapaamuotoinen: Muoto 3406">
              <a:extLst>
                <a:ext uri="{FF2B5EF4-FFF2-40B4-BE49-F238E27FC236}">
                  <a16:creationId xmlns:a16="http://schemas.microsoft.com/office/drawing/2014/main" id="{904F81B5-08E3-D562-06A1-CCCA8D6253D7}"/>
                </a:ext>
              </a:extLst>
            </p:cNvPr>
            <p:cNvSpPr/>
            <p:nvPr/>
          </p:nvSpPr>
          <p:spPr>
            <a:xfrm>
              <a:off x="31350565" y="30955112"/>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408" name="Vapaamuotoinen: Muoto 3407">
              <a:extLst>
                <a:ext uri="{FF2B5EF4-FFF2-40B4-BE49-F238E27FC236}">
                  <a16:creationId xmlns:a16="http://schemas.microsoft.com/office/drawing/2014/main" id="{BE20580A-B48C-2094-BE27-FA049FC457B1}"/>
                </a:ext>
              </a:extLst>
            </p:cNvPr>
            <p:cNvSpPr/>
            <p:nvPr/>
          </p:nvSpPr>
          <p:spPr>
            <a:xfrm>
              <a:off x="31350565" y="30987497"/>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409" name="Vapaamuotoinen: Muoto 3408">
              <a:extLst>
                <a:ext uri="{FF2B5EF4-FFF2-40B4-BE49-F238E27FC236}">
                  <a16:creationId xmlns:a16="http://schemas.microsoft.com/office/drawing/2014/main" id="{03E0D9F5-F312-568D-96EF-87F5EA36C6A4}"/>
                </a:ext>
              </a:extLst>
            </p:cNvPr>
            <p:cNvSpPr/>
            <p:nvPr/>
          </p:nvSpPr>
          <p:spPr>
            <a:xfrm>
              <a:off x="31350550" y="31035980"/>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410" name="Vapaamuotoinen: Muoto 3409">
              <a:extLst>
                <a:ext uri="{FF2B5EF4-FFF2-40B4-BE49-F238E27FC236}">
                  <a16:creationId xmlns:a16="http://schemas.microsoft.com/office/drawing/2014/main" id="{EF65B01E-402D-8F80-6261-DAB52EF7E8F5}"/>
                </a:ext>
              </a:extLst>
            </p:cNvPr>
            <p:cNvSpPr/>
            <p:nvPr/>
          </p:nvSpPr>
          <p:spPr>
            <a:xfrm>
              <a:off x="31366742" y="30389045"/>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11" name="Vapaamuotoinen: Muoto 3410">
              <a:extLst>
                <a:ext uri="{FF2B5EF4-FFF2-40B4-BE49-F238E27FC236}">
                  <a16:creationId xmlns:a16="http://schemas.microsoft.com/office/drawing/2014/main" id="{75CD2355-4FA5-2898-8747-A3788A130CC0}"/>
                </a:ext>
              </a:extLst>
            </p:cNvPr>
            <p:cNvSpPr/>
            <p:nvPr/>
          </p:nvSpPr>
          <p:spPr>
            <a:xfrm>
              <a:off x="31366742" y="30437527"/>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12" name="Vapaamuotoinen: Muoto 3411">
              <a:extLst>
                <a:ext uri="{FF2B5EF4-FFF2-40B4-BE49-F238E27FC236}">
                  <a16:creationId xmlns:a16="http://schemas.microsoft.com/office/drawing/2014/main" id="{27CE763D-48F9-F1B4-F111-41449B24D186}"/>
                </a:ext>
              </a:extLst>
            </p:cNvPr>
            <p:cNvSpPr/>
            <p:nvPr/>
          </p:nvSpPr>
          <p:spPr>
            <a:xfrm>
              <a:off x="31366742" y="30486103"/>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413" name="Vapaamuotoinen: Muoto 3412">
              <a:extLst>
                <a:ext uri="{FF2B5EF4-FFF2-40B4-BE49-F238E27FC236}">
                  <a16:creationId xmlns:a16="http://schemas.microsoft.com/office/drawing/2014/main" id="{AB3AEA0E-EB46-D1AB-6088-1E9B631B0034}"/>
                </a:ext>
              </a:extLst>
            </p:cNvPr>
            <p:cNvSpPr/>
            <p:nvPr/>
          </p:nvSpPr>
          <p:spPr>
            <a:xfrm>
              <a:off x="31366742" y="30583164"/>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414" name="Vapaamuotoinen: Muoto 3413">
              <a:extLst>
                <a:ext uri="{FF2B5EF4-FFF2-40B4-BE49-F238E27FC236}">
                  <a16:creationId xmlns:a16="http://schemas.microsoft.com/office/drawing/2014/main" id="{CC8CFA60-5B01-A450-EEE3-381CE9ABAB5A}"/>
                </a:ext>
              </a:extLst>
            </p:cNvPr>
            <p:cNvSpPr/>
            <p:nvPr/>
          </p:nvSpPr>
          <p:spPr>
            <a:xfrm>
              <a:off x="31366742" y="30664031"/>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415" name="Vapaamuotoinen: Muoto 3414">
              <a:extLst>
                <a:ext uri="{FF2B5EF4-FFF2-40B4-BE49-F238E27FC236}">
                  <a16:creationId xmlns:a16="http://schemas.microsoft.com/office/drawing/2014/main" id="{CBB07EAD-8845-C8C0-D3BF-B7657C6B31D4}"/>
                </a:ext>
              </a:extLst>
            </p:cNvPr>
            <p:cNvSpPr/>
            <p:nvPr/>
          </p:nvSpPr>
          <p:spPr>
            <a:xfrm>
              <a:off x="31366742" y="30777188"/>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416" name="Vapaamuotoinen: Muoto 3415">
              <a:extLst>
                <a:ext uri="{FF2B5EF4-FFF2-40B4-BE49-F238E27FC236}">
                  <a16:creationId xmlns:a16="http://schemas.microsoft.com/office/drawing/2014/main" id="{6532AC9C-7B94-95DD-7D91-5C9EAEE8D748}"/>
                </a:ext>
              </a:extLst>
            </p:cNvPr>
            <p:cNvSpPr/>
            <p:nvPr/>
          </p:nvSpPr>
          <p:spPr>
            <a:xfrm>
              <a:off x="31366742" y="30890441"/>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417" name="Vapaamuotoinen: Muoto 3416">
              <a:extLst>
                <a:ext uri="{FF2B5EF4-FFF2-40B4-BE49-F238E27FC236}">
                  <a16:creationId xmlns:a16="http://schemas.microsoft.com/office/drawing/2014/main" id="{0F4FFFC0-A05E-2825-ACD0-C98E8C875816}"/>
                </a:ext>
              </a:extLst>
            </p:cNvPr>
            <p:cNvSpPr/>
            <p:nvPr/>
          </p:nvSpPr>
          <p:spPr>
            <a:xfrm>
              <a:off x="31366742" y="30971308"/>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18" name="Vapaamuotoinen: Muoto 3417">
              <a:extLst>
                <a:ext uri="{FF2B5EF4-FFF2-40B4-BE49-F238E27FC236}">
                  <a16:creationId xmlns:a16="http://schemas.microsoft.com/office/drawing/2014/main" id="{48241266-157A-443C-E157-0726C1D3A84C}"/>
                </a:ext>
              </a:extLst>
            </p:cNvPr>
            <p:cNvSpPr/>
            <p:nvPr/>
          </p:nvSpPr>
          <p:spPr>
            <a:xfrm>
              <a:off x="31366732" y="31003693"/>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419" name="Vapaamuotoinen: Muoto 3418">
              <a:extLst>
                <a:ext uri="{FF2B5EF4-FFF2-40B4-BE49-F238E27FC236}">
                  <a16:creationId xmlns:a16="http://schemas.microsoft.com/office/drawing/2014/main" id="{83862BC7-3F5B-01AD-6BA1-26B53DA122AB}"/>
                </a:ext>
              </a:extLst>
            </p:cNvPr>
            <p:cNvSpPr/>
            <p:nvPr/>
          </p:nvSpPr>
          <p:spPr>
            <a:xfrm>
              <a:off x="31366735" y="31052175"/>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420" name="Vapaamuotoinen: Muoto 3419">
              <a:extLst>
                <a:ext uri="{FF2B5EF4-FFF2-40B4-BE49-F238E27FC236}">
                  <a16:creationId xmlns:a16="http://schemas.microsoft.com/office/drawing/2014/main" id="{4182CEDA-0578-26CA-20E7-8F4AC6B39B3F}"/>
                </a:ext>
              </a:extLst>
            </p:cNvPr>
            <p:cNvSpPr/>
            <p:nvPr/>
          </p:nvSpPr>
          <p:spPr>
            <a:xfrm>
              <a:off x="31382928" y="30405236"/>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421" name="Vapaamuotoinen: Muoto 3420">
              <a:extLst>
                <a:ext uri="{FF2B5EF4-FFF2-40B4-BE49-F238E27FC236}">
                  <a16:creationId xmlns:a16="http://schemas.microsoft.com/office/drawing/2014/main" id="{95030185-F2B0-5B5F-E396-E10DD8CC0909}"/>
                </a:ext>
              </a:extLst>
            </p:cNvPr>
            <p:cNvSpPr/>
            <p:nvPr/>
          </p:nvSpPr>
          <p:spPr>
            <a:xfrm>
              <a:off x="31382928" y="30453718"/>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422" name="Vapaamuotoinen: Muoto 3421">
              <a:extLst>
                <a:ext uri="{FF2B5EF4-FFF2-40B4-BE49-F238E27FC236}">
                  <a16:creationId xmlns:a16="http://schemas.microsoft.com/office/drawing/2014/main" id="{F1B3DB2E-1D1C-397C-4711-69C19C284D34}"/>
                </a:ext>
              </a:extLst>
            </p:cNvPr>
            <p:cNvSpPr/>
            <p:nvPr/>
          </p:nvSpPr>
          <p:spPr>
            <a:xfrm>
              <a:off x="31382928" y="30502297"/>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423" name="Vapaamuotoinen: Muoto 3422">
              <a:extLst>
                <a:ext uri="{FF2B5EF4-FFF2-40B4-BE49-F238E27FC236}">
                  <a16:creationId xmlns:a16="http://schemas.microsoft.com/office/drawing/2014/main" id="{964E428F-02B1-C67B-7A7E-6E58A5BBFF56}"/>
                </a:ext>
              </a:extLst>
            </p:cNvPr>
            <p:cNvSpPr/>
            <p:nvPr/>
          </p:nvSpPr>
          <p:spPr>
            <a:xfrm>
              <a:off x="31382928" y="30599356"/>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24" name="Vapaamuotoinen: Muoto 3423">
              <a:extLst>
                <a:ext uri="{FF2B5EF4-FFF2-40B4-BE49-F238E27FC236}">
                  <a16:creationId xmlns:a16="http://schemas.microsoft.com/office/drawing/2014/main" id="{4F7DE2DF-CBDF-3758-E78C-D81DFCE07361}"/>
                </a:ext>
              </a:extLst>
            </p:cNvPr>
            <p:cNvSpPr/>
            <p:nvPr/>
          </p:nvSpPr>
          <p:spPr>
            <a:xfrm>
              <a:off x="31382928" y="30647838"/>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25" name="Vapaamuotoinen: Muoto 3424">
              <a:extLst>
                <a:ext uri="{FF2B5EF4-FFF2-40B4-BE49-F238E27FC236}">
                  <a16:creationId xmlns:a16="http://schemas.microsoft.com/office/drawing/2014/main" id="{160E64D2-713C-0F4B-4CBD-D468EDA0F851}"/>
                </a:ext>
              </a:extLst>
            </p:cNvPr>
            <p:cNvSpPr/>
            <p:nvPr/>
          </p:nvSpPr>
          <p:spPr>
            <a:xfrm>
              <a:off x="31382928" y="30680224"/>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426" name="Vapaamuotoinen: Muoto 3425">
              <a:extLst>
                <a:ext uri="{FF2B5EF4-FFF2-40B4-BE49-F238E27FC236}">
                  <a16:creationId xmlns:a16="http://schemas.microsoft.com/office/drawing/2014/main" id="{282B0315-EB92-94CE-4F1B-DFB538E2781D}"/>
                </a:ext>
              </a:extLst>
            </p:cNvPr>
            <p:cNvSpPr/>
            <p:nvPr/>
          </p:nvSpPr>
          <p:spPr>
            <a:xfrm>
              <a:off x="31382928" y="30761091"/>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27" name="Vapaamuotoinen: Muoto 3426">
              <a:extLst>
                <a:ext uri="{FF2B5EF4-FFF2-40B4-BE49-F238E27FC236}">
                  <a16:creationId xmlns:a16="http://schemas.microsoft.com/office/drawing/2014/main" id="{3AA26E61-E8C2-A3A7-1188-C042BCFD4CE4}"/>
                </a:ext>
              </a:extLst>
            </p:cNvPr>
            <p:cNvSpPr/>
            <p:nvPr/>
          </p:nvSpPr>
          <p:spPr>
            <a:xfrm>
              <a:off x="31382894" y="30793381"/>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28" name="Vapaamuotoinen: Muoto 3427">
              <a:extLst>
                <a:ext uri="{FF2B5EF4-FFF2-40B4-BE49-F238E27FC236}">
                  <a16:creationId xmlns:a16="http://schemas.microsoft.com/office/drawing/2014/main" id="{A9E38DC8-18F0-9F80-EE43-CC76850948BA}"/>
                </a:ext>
              </a:extLst>
            </p:cNvPr>
            <p:cNvSpPr/>
            <p:nvPr/>
          </p:nvSpPr>
          <p:spPr>
            <a:xfrm>
              <a:off x="31382907" y="30825766"/>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429" name="Vapaamuotoinen: Muoto 3428">
              <a:extLst>
                <a:ext uri="{FF2B5EF4-FFF2-40B4-BE49-F238E27FC236}">
                  <a16:creationId xmlns:a16="http://schemas.microsoft.com/office/drawing/2014/main" id="{3DB34607-FFC2-FB30-B9EF-63A20F2E2B26}"/>
                </a:ext>
              </a:extLst>
            </p:cNvPr>
            <p:cNvSpPr/>
            <p:nvPr/>
          </p:nvSpPr>
          <p:spPr>
            <a:xfrm>
              <a:off x="31382912" y="30922826"/>
              <a:ext cx="16192" cy="80867"/>
            </a:xfrm>
            <a:custGeom>
              <a:avLst/>
              <a:gdLst>
                <a:gd name="connsiteX0" fmla="*/ 0 w 16192"/>
                <a:gd name="connsiteY0" fmla="*/ 0 h 80867"/>
                <a:gd name="connsiteX1" fmla="*/ 16193 w 16192"/>
                <a:gd name="connsiteY1" fmla="*/ 0 h 80867"/>
                <a:gd name="connsiteX2" fmla="*/ 16193 w 16192"/>
                <a:gd name="connsiteY2" fmla="*/ 80867 h 80867"/>
                <a:gd name="connsiteX3" fmla="*/ 0 w 16192"/>
                <a:gd name="connsiteY3" fmla="*/ 80867 h 80867"/>
              </a:gdLst>
              <a:ahLst/>
              <a:cxnLst>
                <a:cxn ang="0">
                  <a:pos x="connsiteX0" y="connsiteY0"/>
                </a:cxn>
                <a:cxn ang="0">
                  <a:pos x="connsiteX1" y="connsiteY1"/>
                </a:cxn>
                <a:cxn ang="0">
                  <a:pos x="connsiteX2" y="connsiteY2"/>
                </a:cxn>
                <a:cxn ang="0">
                  <a:pos x="connsiteX3" y="connsiteY3"/>
                </a:cxn>
              </a:cxnLst>
              <a:rect l="l" t="t" r="r" b="b"/>
              <a:pathLst>
                <a:path w="16192" h="80867">
                  <a:moveTo>
                    <a:pt x="0" y="0"/>
                  </a:moveTo>
                  <a:lnTo>
                    <a:pt x="16193" y="0"/>
                  </a:lnTo>
                  <a:lnTo>
                    <a:pt x="16193" y="80867"/>
                  </a:lnTo>
                  <a:lnTo>
                    <a:pt x="0" y="80867"/>
                  </a:lnTo>
                  <a:close/>
                </a:path>
              </a:pathLst>
            </a:custGeom>
            <a:grpFill/>
            <a:ln w="9525" cap="flat">
              <a:noFill/>
              <a:prstDash val="solid"/>
              <a:miter/>
            </a:ln>
          </p:spPr>
          <p:txBody>
            <a:bodyPr rtlCol="0" anchor="ctr"/>
            <a:lstStyle/>
            <a:p>
              <a:endParaRPr lang="fi-FI"/>
            </a:p>
          </p:txBody>
        </p:sp>
        <p:sp>
          <p:nvSpPr>
            <p:cNvPr id="3430" name="Vapaamuotoinen: Muoto 3429">
              <a:extLst>
                <a:ext uri="{FF2B5EF4-FFF2-40B4-BE49-F238E27FC236}">
                  <a16:creationId xmlns:a16="http://schemas.microsoft.com/office/drawing/2014/main" id="{3C24DB05-763C-1CA7-31AD-5F78C3E84D43}"/>
                </a:ext>
              </a:extLst>
            </p:cNvPr>
            <p:cNvSpPr/>
            <p:nvPr/>
          </p:nvSpPr>
          <p:spPr>
            <a:xfrm>
              <a:off x="31382907" y="31068369"/>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431" name="Vapaamuotoinen: Muoto 3430">
              <a:extLst>
                <a:ext uri="{FF2B5EF4-FFF2-40B4-BE49-F238E27FC236}">
                  <a16:creationId xmlns:a16="http://schemas.microsoft.com/office/drawing/2014/main" id="{64414F0A-8048-1319-78C3-B0E4911198F1}"/>
                </a:ext>
              </a:extLst>
            </p:cNvPr>
            <p:cNvSpPr/>
            <p:nvPr/>
          </p:nvSpPr>
          <p:spPr>
            <a:xfrm>
              <a:off x="31399004" y="30389047"/>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432" name="Vapaamuotoinen: Muoto 3431">
              <a:extLst>
                <a:ext uri="{FF2B5EF4-FFF2-40B4-BE49-F238E27FC236}">
                  <a16:creationId xmlns:a16="http://schemas.microsoft.com/office/drawing/2014/main" id="{6656BD60-DB55-3788-6D6F-C3AC127AAB6A}"/>
                </a:ext>
              </a:extLst>
            </p:cNvPr>
            <p:cNvSpPr/>
            <p:nvPr/>
          </p:nvSpPr>
          <p:spPr>
            <a:xfrm>
              <a:off x="31399004" y="30453720"/>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433" name="Vapaamuotoinen: Muoto 3432">
              <a:extLst>
                <a:ext uri="{FF2B5EF4-FFF2-40B4-BE49-F238E27FC236}">
                  <a16:creationId xmlns:a16="http://schemas.microsoft.com/office/drawing/2014/main" id="{514700E8-02BD-D190-616A-0313E282E301}"/>
                </a:ext>
              </a:extLst>
            </p:cNvPr>
            <p:cNvSpPr/>
            <p:nvPr/>
          </p:nvSpPr>
          <p:spPr>
            <a:xfrm>
              <a:off x="31399004" y="30486105"/>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434" name="Vapaamuotoinen: Muoto 3433">
              <a:extLst>
                <a:ext uri="{FF2B5EF4-FFF2-40B4-BE49-F238E27FC236}">
                  <a16:creationId xmlns:a16="http://schemas.microsoft.com/office/drawing/2014/main" id="{78940D47-9F8A-E45F-14DB-31C5ECC22B38}"/>
                </a:ext>
              </a:extLst>
            </p:cNvPr>
            <p:cNvSpPr/>
            <p:nvPr/>
          </p:nvSpPr>
          <p:spPr>
            <a:xfrm>
              <a:off x="31399004" y="30534588"/>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435" name="Vapaamuotoinen: Muoto 3434">
              <a:extLst>
                <a:ext uri="{FF2B5EF4-FFF2-40B4-BE49-F238E27FC236}">
                  <a16:creationId xmlns:a16="http://schemas.microsoft.com/office/drawing/2014/main" id="{9EBA48D0-9A2C-0771-2F6B-A4DC213A1883}"/>
                </a:ext>
              </a:extLst>
            </p:cNvPr>
            <p:cNvSpPr/>
            <p:nvPr/>
          </p:nvSpPr>
          <p:spPr>
            <a:xfrm>
              <a:off x="31399004" y="30583166"/>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436" name="Vapaamuotoinen: Muoto 3435">
              <a:extLst>
                <a:ext uri="{FF2B5EF4-FFF2-40B4-BE49-F238E27FC236}">
                  <a16:creationId xmlns:a16="http://schemas.microsoft.com/office/drawing/2014/main" id="{A1D0A2D3-A463-96FC-77F0-DB6ECB6D1BE0}"/>
                </a:ext>
              </a:extLst>
            </p:cNvPr>
            <p:cNvSpPr/>
            <p:nvPr/>
          </p:nvSpPr>
          <p:spPr>
            <a:xfrm>
              <a:off x="31399004" y="30631649"/>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437" name="Vapaamuotoinen: Muoto 3436">
              <a:extLst>
                <a:ext uri="{FF2B5EF4-FFF2-40B4-BE49-F238E27FC236}">
                  <a16:creationId xmlns:a16="http://schemas.microsoft.com/office/drawing/2014/main" id="{4B73379C-4AAF-46B9-EAB8-A1D190AC63F7}"/>
                </a:ext>
              </a:extLst>
            </p:cNvPr>
            <p:cNvSpPr/>
            <p:nvPr/>
          </p:nvSpPr>
          <p:spPr>
            <a:xfrm>
              <a:off x="31399004" y="30664033"/>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438" name="Vapaamuotoinen: Muoto 3437">
              <a:extLst>
                <a:ext uri="{FF2B5EF4-FFF2-40B4-BE49-F238E27FC236}">
                  <a16:creationId xmlns:a16="http://schemas.microsoft.com/office/drawing/2014/main" id="{A819C853-FE32-3E6C-7159-10A932E933C1}"/>
                </a:ext>
              </a:extLst>
            </p:cNvPr>
            <p:cNvSpPr/>
            <p:nvPr/>
          </p:nvSpPr>
          <p:spPr>
            <a:xfrm>
              <a:off x="31399004" y="30712516"/>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439" name="Vapaamuotoinen: Muoto 3438">
              <a:extLst>
                <a:ext uri="{FF2B5EF4-FFF2-40B4-BE49-F238E27FC236}">
                  <a16:creationId xmlns:a16="http://schemas.microsoft.com/office/drawing/2014/main" id="{02FB2C47-849F-DBDA-923E-3D618C5B3AD2}"/>
                </a:ext>
              </a:extLst>
            </p:cNvPr>
            <p:cNvSpPr/>
            <p:nvPr/>
          </p:nvSpPr>
          <p:spPr>
            <a:xfrm>
              <a:off x="31399004" y="30793383"/>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440" name="Vapaamuotoinen: Muoto 3439">
              <a:extLst>
                <a:ext uri="{FF2B5EF4-FFF2-40B4-BE49-F238E27FC236}">
                  <a16:creationId xmlns:a16="http://schemas.microsoft.com/office/drawing/2014/main" id="{9CDF329B-84D3-14A8-68E7-14EBA2776733}"/>
                </a:ext>
              </a:extLst>
            </p:cNvPr>
            <p:cNvSpPr/>
            <p:nvPr/>
          </p:nvSpPr>
          <p:spPr>
            <a:xfrm>
              <a:off x="31399004" y="30825768"/>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441" name="Vapaamuotoinen: Muoto 3440">
              <a:extLst>
                <a:ext uri="{FF2B5EF4-FFF2-40B4-BE49-F238E27FC236}">
                  <a16:creationId xmlns:a16="http://schemas.microsoft.com/office/drawing/2014/main" id="{DB1D3FCF-2F18-5818-D7DF-ED6A1A673A57}"/>
                </a:ext>
              </a:extLst>
            </p:cNvPr>
            <p:cNvSpPr/>
            <p:nvPr/>
          </p:nvSpPr>
          <p:spPr>
            <a:xfrm>
              <a:off x="31399004" y="30906635"/>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442" name="Vapaamuotoinen: Muoto 3441">
              <a:extLst>
                <a:ext uri="{FF2B5EF4-FFF2-40B4-BE49-F238E27FC236}">
                  <a16:creationId xmlns:a16="http://schemas.microsoft.com/office/drawing/2014/main" id="{FC2E5B38-06DF-E4DC-1115-C627E4081499}"/>
                </a:ext>
              </a:extLst>
            </p:cNvPr>
            <p:cNvSpPr/>
            <p:nvPr/>
          </p:nvSpPr>
          <p:spPr>
            <a:xfrm>
              <a:off x="31399004" y="30955117"/>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443" name="Vapaamuotoinen: Muoto 3442">
              <a:extLst>
                <a:ext uri="{FF2B5EF4-FFF2-40B4-BE49-F238E27FC236}">
                  <a16:creationId xmlns:a16="http://schemas.microsoft.com/office/drawing/2014/main" id="{CBAD834C-31F8-29C8-A5FF-4E217BF7144E}"/>
                </a:ext>
              </a:extLst>
            </p:cNvPr>
            <p:cNvSpPr/>
            <p:nvPr/>
          </p:nvSpPr>
          <p:spPr>
            <a:xfrm>
              <a:off x="31399004" y="31019888"/>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444" name="Vapaamuotoinen: Muoto 3443">
              <a:extLst>
                <a:ext uri="{FF2B5EF4-FFF2-40B4-BE49-F238E27FC236}">
                  <a16:creationId xmlns:a16="http://schemas.microsoft.com/office/drawing/2014/main" id="{EB5C94FE-BF71-50DE-0449-14A5FC915678}"/>
                </a:ext>
              </a:extLst>
            </p:cNvPr>
            <p:cNvSpPr/>
            <p:nvPr/>
          </p:nvSpPr>
          <p:spPr>
            <a:xfrm>
              <a:off x="31398996" y="31084562"/>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445" name="Vapaamuotoinen: Muoto 3444">
              <a:extLst>
                <a:ext uri="{FF2B5EF4-FFF2-40B4-BE49-F238E27FC236}">
                  <a16:creationId xmlns:a16="http://schemas.microsoft.com/office/drawing/2014/main" id="{2AA4A6E6-8F23-D1EE-F8B3-12B849E7B84A}"/>
                </a:ext>
              </a:extLst>
            </p:cNvPr>
            <p:cNvSpPr/>
            <p:nvPr/>
          </p:nvSpPr>
          <p:spPr>
            <a:xfrm>
              <a:off x="31415191" y="30405238"/>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446" name="Vapaamuotoinen: Muoto 3445">
              <a:extLst>
                <a:ext uri="{FF2B5EF4-FFF2-40B4-BE49-F238E27FC236}">
                  <a16:creationId xmlns:a16="http://schemas.microsoft.com/office/drawing/2014/main" id="{34FED2BE-AD8C-92A3-4829-1125958F7148}"/>
                </a:ext>
              </a:extLst>
            </p:cNvPr>
            <p:cNvSpPr/>
            <p:nvPr/>
          </p:nvSpPr>
          <p:spPr>
            <a:xfrm>
              <a:off x="31415191" y="30469914"/>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447" name="Vapaamuotoinen: Muoto 3446">
              <a:extLst>
                <a:ext uri="{FF2B5EF4-FFF2-40B4-BE49-F238E27FC236}">
                  <a16:creationId xmlns:a16="http://schemas.microsoft.com/office/drawing/2014/main" id="{66C17258-78FE-C46F-00F5-C50A0B5098ED}"/>
                </a:ext>
              </a:extLst>
            </p:cNvPr>
            <p:cNvSpPr/>
            <p:nvPr/>
          </p:nvSpPr>
          <p:spPr>
            <a:xfrm>
              <a:off x="31415191" y="30502299"/>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48" name="Vapaamuotoinen: Muoto 3447">
              <a:extLst>
                <a:ext uri="{FF2B5EF4-FFF2-40B4-BE49-F238E27FC236}">
                  <a16:creationId xmlns:a16="http://schemas.microsoft.com/office/drawing/2014/main" id="{1F014FA9-A816-D35D-65A3-D0F98A383A8C}"/>
                </a:ext>
              </a:extLst>
            </p:cNvPr>
            <p:cNvSpPr/>
            <p:nvPr/>
          </p:nvSpPr>
          <p:spPr>
            <a:xfrm>
              <a:off x="31415191" y="30534588"/>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449" name="Vapaamuotoinen: Muoto 3448">
              <a:extLst>
                <a:ext uri="{FF2B5EF4-FFF2-40B4-BE49-F238E27FC236}">
                  <a16:creationId xmlns:a16="http://schemas.microsoft.com/office/drawing/2014/main" id="{550C7FFF-0E50-1663-69E7-C42336C86845}"/>
                </a:ext>
              </a:extLst>
            </p:cNvPr>
            <p:cNvSpPr/>
            <p:nvPr/>
          </p:nvSpPr>
          <p:spPr>
            <a:xfrm>
              <a:off x="31415191" y="30615455"/>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50" name="Vapaamuotoinen: Muoto 3449">
              <a:extLst>
                <a:ext uri="{FF2B5EF4-FFF2-40B4-BE49-F238E27FC236}">
                  <a16:creationId xmlns:a16="http://schemas.microsoft.com/office/drawing/2014/main" id="{6D999CBB-5537-6FBE-77C8-35661D0E215E}"/>
                </a:ext>
              </a:extLst>
            </p:cNvPr>
            <p:cNvSpPr/>
            <p:nvPr/>
          </p:nvSpPr>
          <p:spPr>
            <a:xfrm>
              <a:off x="31415191" y="30647841"/>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51" name="Vapaamuotoinen: Muoto 3450">
              <a:extLst>
                <a:ext uri="{FF2B5EF4-FFF2-40B4-BE49-F238E27FC236}">
                  <a16:creationId xmlns:a16="http://schemas.microsoft.com/office/drawing/2014/main" id="{975523B3-3A8E-8C8D-096E-AF7431B516E1}"/>
                </a:ext>
              </a:extLst>
            </p:cNvPr>
            <p:cNvSpPr/>
            <p:nvPr/>
          </p:nvSpPr>
          <p:spPr>
            <a:xfrm>
              <a:off x="31415191" y="30680226"/>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452" name="Vapaamuotoinen: Muoto 3451">
              <a:extLst>
                <a:ext uri="{FF2B5EF4-FFF2-40B4-BE49-F238E27FC236}">
                  <a16:creationId xmlns:a16="http://schemas.microsoft.com/office/drawing/2014/main" id="{AD926544-84D7-AAAA-C047-5E0C4E117B8A}"/>
                </a:ext>
              </a:extLst>
            </p:cNvPr>
            <p:cNvSpPr/>
            <p:nvPr/>
          </p:nvSpPr>
          <p:spPr>
            <a:xfrm>
              <a:off x="31415178" y="30728708"/>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453" name="Vapaamuotoinen: Muoto 3452">
              <a:extLst>
                <a:ext uri="{FF2B5EF4-FFF2-40B4-BE49-F238E27FC236}">
                  <a16:creationId xmlns:a16="http://schemas.microsoft.com/office/drawing/2014/main" id="{26458206-CA7E-64E2-6FFD-891892AC9DB0}"/>
                </a:ext>
              </a:extLst>
            </p:cNvPr>
            <p:cNvSpPr/>
            <p:nvPr/>
          </p:nvSpPr>
          <p:spPr>
            <a:xfrm>
              <a:off x="31415192" y="30793383"/>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54" name="Vapaamuotoinen: Muoto 3453">
              <a:extLst>
                <a:ext uri="{FF2B5EF4-FFF2-40B4-BE49-F238E27FC236}">
                  <a16:creationId xmlns:a16="http://schemas.microsoft.com/office/drawing/2014/main" id="{8D15EB64-BCF2-1FDF-8A0A-5F7D74C3DBB2}"/>
                </a:ext>
              </a:extLst>
            </p:cNvPr>
            <p:cNvSpPr/>
            <p:nvPr/>
          </p:nvSpPr>
          <p:spPr>
            <a:xfrm>
              <a:off x="31415198" y="30841960"/>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455" name="Vapaamuotoinen: Muoto 3454">
              <a:extLst>
                <a:ext uri="{FF2B5EF4-FFF2-40B4-BE49-F238E27FC236}">
                  <a16:creationId xmlns:a16="http://schemas.microsoft.com/office/drawing/2014/main" id="{19DA1A21-CCA3-F1F4-D163-85BF4A4235D6}"/>
                </a:ext>
              </a:extLst>
            </p:cNvPr>
            <p:cNvSpPr/>
            <p:nvPr/>
          </p:nvSpPr>
          <p:spPr>
            <a:xfrm>
              <a:off x="31415180" y="30939020"/>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56" name="Vapaamuotoinen: Muoto 3455">
              <a:extLst>
                <a:ext uri="{FF2B5EF4-FFF2-40B4-BE49-F238E27FC236}">
                  <a16:creationId xmlns:a16="http://schemas.microsoft.com/office/drawing/2014/main" id="{8445E7F9-0600-1391-89D1-97034DAB89E8}"/>
                </a:ext>
              </a:extLst>
            </p:cNvPr>
            <p:cNvSpPr/>
            <p:nvPr/>
          </p:nvSpPr>
          <p:spPr>
            <a:xfrm>
              <a:off x="31415192" y="31019888"/>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457" name="Vapaamuotoinen: Muoto 3456">
              <a:extLst>
                <a:ext uri="{FF2B5EF4-FFF2-40B4-BE49-F238E27FC236}">
                  <a16:creationId xmlns:a16="http://schemas.microsoft.com/office/drawing/2014/main" id="{F8EBB78F-3388-5CA4-1CFB-F55EEEE4CD15}"/>
                </a:ext>
              </a:extLst>
            </p:cNvPr>
            <p:cNvSpPr/>
            <p:nvPr/>
          </p:nvSpPr>
          <p:spPr>
            <a:xfrm>
              <a:off x="31415197" y="31084562"/>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458" name="Vapaamuotoinen: Muoto 3457">
              <a:extLst>
                <a:ext uri="{FF2B5EF4-FFF2-40B4-BE49-F238E27FC236}">
                  <a16:creationId xmlns:a16="http://schemas.microsoft.com/office/drawing/2014/main" id="{1A808F2F-60A0-72CA-AE56-6F467CF9C1EF}"/>
                </a:ext>
              </a:extLst>
            </p:cNvPr>
            <p:cNvSpPr/>
            <p:nvPr/>
          </p:nvSpPr>
          <p:spPr>
            <a:xfrm>
              <a:off x="31431389" y="30389050"/>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59" name="Vapaamuotoinen: Muoto 3458">
              <a:extLst>
                <a:ext uri="{FF2B5EF4-FFF2-40B4-BE49-F238E27FC236}">
                  <a16:creationId xmlns:a16="http://schemas.microsoft.com/office/drawing/2014/main" id="{E59D8AEF-1669-CC78-938C-D4A0FE4F7792}"/>
                </a:ext>
              </a:extLst>
            </p:cNvPr>
            <p:cNvSpPr/>
            <p:nvPr/>
          </p:nvSpPr>
          <p:spPr>
            <a:xfrm>
              <a:off x="31431389" y="30421435"/>
              <a:ext cx="16192" cy="32385"/>
            </a:xfrm>
            <a:custGeom>
              <a:avLst/>
              <a:gdLst>
                <a:gd name="connsiteX0" fmla="*/ 0 w 16192"/>
                <a:gd name="connsiteY0" fmla="*/ 0 h 32385"/>
                <a:gd name="connsiteX1" fmla="*/ 16193 w 16192"/>
                <a:gd name="connsiteY1" fmla="*/ 0 h 32385"/>
                <a:gd name="connsiteX2" fmla="*/ 16193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460" name="Vapaamuotoinen: Muoto 3459">
              <a:extLst>
                <a:ext uri="{FF2B5EF4-FFF2-40B4-BE49-F238E27FC236}">
                  <a16:creationId xmlns:a16="http://schemas.microsoft.com/office/drawing/2014/main" id="{428D8B07-DADF-F09C-E903-63696F7B6E73}"/>
                </a:ext>
              </a:extLst>
            </p:cNvPr>
            <p:cNvSpPr/>
            <p:nvPr/>
          </p:nvSpPr>
          <p:spPr>
            <a:xfrm>
              <a:off x="31431389" y="30469917"/>
              <a:ext cx="16192" cy="32385"/>
            </a:xfrm>
            <a:custGeom>
              <a:avLst/>
              <a:gdLst>
                <a:gd name="connsiteX0" fmla="*/ 0 w 16192"/>
                <a:gd name="connsiteY0" fmla="*/ 0 h 32385"/>
                <a:gd name="connsiteX1" fmla="*/ 16193 w 16192"/>
                <a:gd name="connsiteY1" fmla="*/ 0 h 32385"/>
                <a:gd name="connsiteX2" fmla="*/ 16193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461" name="Vapaamuotoinen: Muoto 3460">
              <a:extLst>
                <a:ext uri="{FF2B5EF4-FFF2-40B4-BE49-F238E27FC236}">
                  <a16:creationId xmlns:a16="http://schemas.microsoft.com/office/drawing/2014/main" id="{D679614E-88CA-FAC7-11FD-446B4DD94873}"/>
                </a:ext>
              </a:extLst>
            </p:cNvPr>
            <p:cNvSpPr/>
            <p:nvPr/>
          </p:nvSpPr>
          <p:spPr>
            <a:xfrm>
              <a:off x="31431389" y="30534592"/>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462" name="Vapaamuotoinen: Muoto 3461">
              <a:extLst>
                <a:ext uri="{FF2B5EF4-FFF2-40B4-BE49-F238E27FC236}">
                  <a16:creationId xmlns:a16="http://schemas.microsoft.com/office/drawing/2014/main" id="{F4FAF43B-38AC-D17A-DB50-9AA026B1ACEA}"/>
                </a:ext>
              </a:extLst>
            </p:cNvPr>
            <p:cNvSpPr/>
            <p:nvPr/>
          </p:nvSpPr>
          <p:spPr>
            <a:xfrm>
              <a:off x="31431389" y="30566977"/>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463" name="Vapaamuotoinen: Muoto 3462">
              <a:extLst>
                <a:ext uri="{FF2B5EF4-FFF2-40B4-BE49-F238E27FC236}">
                  <a16:creationId xmlns:a16="http://schemas.microsoft.com/office/drawing/2014/main" id="{E53BC584-37FD-8239-9546-9C9BDC749C2B}"/>
                </a:ext>
              </a:extLst>
            </p:cNvPr>
            <p:cNvSpPr/>
            <p:nvPr/>
          </p:nvSpPr>
          <p:spPr>
            <a:xfrm>
              <a:off x="31431389" y="30647845"/>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64" name="Vapaamuotoinen: Muoto 3463">
              <a:extLst>
                <a:ext uri="{FF2B5EF4-FFF2-40B4-BE49-F238E27FC236}">
                  <a16:creationId xmlns:a16="http://schemas.microsoft.com/office/drawing/2014/main" id="{C4BAF649-B247-A764-AF14-B728D8CFFAAD}"/>
                </a:ext>
              </a:extLst>
            </p:cNvPr>
            <p:cNvSpPr/>
            <p:nvPr/>
          </p:nvSpPr>
          <p:spPr>
            <a:xfrm>
              <a:off x="31431389" y="30680230"/>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65" name="Vapaamuotoinen: Muoto 3464">
              <a:extLst>
                <a:ext uri="{FF2B5EF4-FFF2-40B4-BE49-F238E27FC236}">
                  <a16:creationId xmlns:a16="http://schemas.microsoft.com/office/drawing/2014/main" id="{72E55C3D-06AF-8756-E483-B9D32BE2CC98}"/>
                </a:ext>
              </a:extLst>
            </p:cNvPr>
            <p:cNvSpPr/>
            <p:nvPr/>
          </p:nvSpPr>
          <p:spPr>
            <a:xfrm>
              <a:off x="31431389" y="30728712"/>
              <a:ext cx="16192" cy="80867"/>
            </a:xfrm>
            <a:custGeom>
              <a:avLst/>
              <a:gdLst>
                <a:gd name="connsiteX0" fmla="*/ 0 w 16192"/>
                <a:gd name="connsiteY0" fmla="*/ 0 h 80867"/>
                <a:gd name="connsiteX1" fmla="*/ 16193 w 16192"/>
                <a:gd name="connsiteY1" fmla="*/ 0 h 80867"/>
                <a:gd name="connsiteX2" fmla="*/ 16193 w 16192"/>
                <a:gd name="connsiteY2" fmla="*/ 80867 h 80867"/>
                <a:gd name="connsiteX3" fmla="*/ 0 w 16192"/>
                <a:gd name="connsiteY3" fmla="*/ 80867 h 80867"/>
              </a:gdLst>
              <a:ahLst/>
              <a:cxnLst>
                <a:cxn ang="0">
                  <a:pos x="connsiteX0" y="connsiteY0"/>
                </a:cxn>
                <a:cxn ang="0">
                  <a:pos x="connsiteX1" y="connsiteY1"/>
                </a:cxn>
                <a:cxn ang="0">
                  <a:pos x="connsiteX2" y="connsiteY2"/>
                </a:cxn>
                <a:cxn ang="0">
                  <a:pos x="connsiteX3" y="connsiteY3"/>
                </a:cxn>
              </a:cxnLst>
              <a:rect l="l" t="t" r="r" b="b"/>
              <a:pathLst>
                <a:path w="16192" h="80867">
                  <a:moveTo>
                    <a:pt x="0" y="0"/>
                  </a:moveTo>
                  <a:lnTo>
                    <a:pt x="16193" y="0"/>
                  </a:lnTo>
                  <a:lnTo>
                    <a:pt x="16193" y="80867"/>
                  </a:lnTo>
                  <a:lnTo>
                    <a:pt x="0" y="80867"/>
                  </a:lnTo>
                  <a:close/>
                </a:path>
              </a:pathLst>
            </a:custGeom>
            <a:grpFill/>
            <a:ln w="9525" cap="flat">
              <a:noFill/>
              <a:prstDash val="solid"/>
              <a:miter/>
            </a:ln>
          </p:spPr>
          <p:txBody>
            <a:bodyPr rtlCol="0" anchor="ctr"/>
            <a:lstStyle/>
            <a:p>
              <a:endParaRPr lang="fi-FI"/>
            </a:p>
          </p:txBody>
        </p:sp>
        <p:sp>
          <p:nvSpPr>
            <p:cNvPr id="3466" name="Vapaamuotoinen: Muoto 3465">
              <a:extLst>
                <a:ext uri="{FF2B5EF4-FFF2-40B4-BE49-F238E27FC236}">
                  <a16:creationId xmlns:a16="http://schemas.microsoft.com/office/drawing/2014/main" id="{A77E9D98-B386-669D-6D18-A04BF7C6DC94}"/>
                </a:ext>
              </a:extLst>
            </p:cNvPr>
            <p:cNvSpPr/>
            <p:nvPr/>
          </p:nvSpPr>
          <p:spPr>
            <a:xfrm>
              <a:off x="31431389" y="30841963"/>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67" name="Vapaamuotoinen: Muoto 3466">
              <a:extLst>
                <a:ext uri="{FF2B5EF4-FFF2-40B4-BE49-F238E27FC236}">
                  <a16:creationId xmlns:a16="http://schemas.microsoft.com/office/drawing/2014/main" id="{9007B89D-ED8C-57C4-CE35-558085D714F4}"/>
                </a:ext>
              </a:extLst>
            </p:cNvPr>
            <p:cNvSpPr/>
            <p:nvPr/>
          </p:nvSpPr>
          <p:spPr>
            <a:xfrm>
              <a:off x="31431389" y="30874254"/>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468" name="Vapaamuotoinen: Muoto 3467">
              <a:extLst>
                <a:ext uri="{FF2B5EF4-FFF2-40B4-BE49-F238E27FC236}">
                  <a16:creationId xmlns:a16="http://schemas.microsoft.com/office/drawing/2014/main" id="{0C9479A3-6D7D-A862-14B5-A9959F0398C8}"/>
                </a:ext>
              </a:extLst>
            </p:cNvPr>
            <p:cNvSpPr/>
            <p:nvPr/>
          </p:nvSpPr>
          <p:spPr>
            <a:xfrm>
              <a:off x="31431332" y="30955121"/>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469" name="Vapaamuotoinen: Muoto 3468">
              <a:extLst>
                <a:ext uri="{FF2B5EF4-FFF2-40B4-BE49-F238E27FC236}">
                  <a16:creationId xmlns:a16="http://schemas.microsoft.com/office/drawing/2014/main" id="{D9C200EF-F4C9-B2B8-AC20-92C902C8A4DF}"/>
                </a:ext>
              </a:extLst>
            </p:cNvPr>
            <p:cNvSpPr/>
            <p:nvPr/>
          </p:nvSpPr>
          <p:spPr>
            <a:xfrm>
              <a:off x="31431365" y="31035989"/>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470" name="Vapaamuotoinen: Muoto 3469">
              <a:extLst>
                <a:ext uri="{FF2B5EF4-FFF2-40B4-BE49-F238E27FC236}">
                  <a16:creationId xmlns:a16="http://schemas.microsoft.com/office/drawing/2014/main" id="{E7BAC072-903D-6C65-D403-3D64E2494807}"/>
                </a:ext>
              </a:extLst>
            </p:cNvPr>
            <p:cNvSpPr/>
            <p:nvPr/>
          </p:nvSpPr>
          <p:spPr>
            <a:xfrm>
              <a:off x="31447558" y="30389047"/>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71" name="Vapaamuotoinen: Muoto 3470">
              <a:extLst>
                <a:ext uri="{FF2B5EF4-FFF2-40B4-BE49-F238E27FC236}">
                  <a16:creationId xmlns:a16="http://schemas.microsoft.com/office/drawing/2014/main" id="{09746009-3B54-5E74-0FDC-70ACB790AAA0}"/>
                </a:ext>
              </a:extLst>
            </p:cNvPr>
            <p:cNvSpPr/>
            <p:nvPr/>
          </p:nvSpPr>
          <p:spPr>
            <a:xfrm>
              <a:off x="31447558" y="30421433"/>
              <a:ext cx="16192" cy="32385"/>
            </a:xfrm>
            <a:custGeom>
              <a:avLst/>
              <a:gdLst>
                <a:gd name="connsiteX0" fmla="*/ 0 w 16192"/>
                <a:gd name="connsiteY0" fmla="*/ 0 h 32385"/>
                <a:gd name="connsiteX1" fmla="*/ 16193 w 16192"/>
                <a:gd name="connsiteY1" fmla="*/ 0 h 32385"/>
                <a:gd name="connsiteX2" fmla="*/ 16193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472" name="Vapaamuotoinen: Muoto 3471">
              <a:extLst>
                <a:ext uri="{FF2B5EF4-FFF2-40B4-BE49-F238E27FC236}">
                  <a16:creationId xmlns:a16="http://schemas.microsoft.com/office/drawing/2014/main" id="{C62F99F8-A865-F08C-76F6-93C0B0CE638A}"/>
                </a:ext>
              </a:extLst>
            </p:cNvPr>
            <p:cNvSpPr/>
            <p:nvPr/>
          </p:nvSpPr>
          <p:spPr>
            <a:xfrm>
              <a:off x="31447558" y="30502300"/>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73" name="Vapaamuotoinen: Muoto 3472">
              <a:extLst>
                <a:ext uri="{FF2B5EF4-FFF2-40B4-BE49-F238E27FC236}">
                  <a16:creationId xmlns:a16="http://schemas.microsoft.com/office/drawing/2014/main" id="{C6C173CF-EA56-314A-02F5-59654D01AE76}"/>
                </a:ext>
              </a:extLst>
            </p:cNvPr>
            <p:cNvSpPr/>
            <p:nvPr/>
          </p:nvSpPr>
          <p:spPr>
            <a:xfrm>
              <a:off x="31447558" y="30534590"/>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474" name="Vapaamuotoinen: Muoto 3473">
              <a:extLst>
                <a:ext uri="{FF2B5EF4-FFF2-40B4-BE49-F238E27FC236}">
                  <a16:creationId xmlns:a16="http://schemas.microsoft.com/office/drawing/2014/main" id="{37FA2E54-7CCE-E41C-201D-8FC2CB36BB66}"/>
                </a:ext>
              </a:extLst>
            </p:cNvPr>
            <p:cNvSpPr/>
            <p:nvPr/>
          </p:nvSpPr>
          <p:spPr>
            <a:xfrm>
              <a:off x="31447558" y="30599360"/>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475" name="Vapaamuotoinen: Muoto 3474">
              <a:extLst>
                <a:ext uri="{FF2B5EF4-FFF2-40B4-BE49-F238E27FC236}">
                  <a16:creationId xmlns:a16="http://schemas.microsoft.com/office/drawing/2014/main" id="{5AAC59B4-59F9-CC0B-A51B-5BE6FFF530BE}"/>
                </a:ext>
              </a:extLst>
            </p:cNvPr>
            <p:cNvSpPr/>
            <p:nvPr/>
          </p:nvSpPr>
          <p:spPr>
            <a:xfrm>
              <a:off x="31447558" y="30664033"/>
              <a:ext cx="16192" cy="32385"/>
            </a:xfrm>
            <a:custGeom>
              <a:avLst/>
              <a:gdLst>
                <a:gd name="connsiteX0" fmla="*/ 0 w 16192"/>
                <a:gd name="connsiteY0" fmla="*/ 0 h 32385"/>
                <a:gd name="connsiteX1" fmla="*/ 16193 w 16192"/>
                <a:gd name="connsiteY1" fmla="*/ 0 h 32385"/>
                <a:gd name="connsiteX2" fmla="*/ 16193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476" name="Vapaamuotoinen: Muoto 3475">
              <a:extLst>
                <a:ext uri="{FF2B5EF4-FFF2-40B4-BE49-F238E27FC236}">
                  <a16:creationId xmlns:a16="http://schemas.microsoft.com/office/drawing/2014/main" id="{2946BFB5-11B6-C823-B7E7-D4A3EA47F36C}"/>
                </a:ext>
              </a:extLst>
            </p:cNvPr>
            <p:cNvSpPr/>
            <p:nvPr/>
          </p:nvSpPr>
          <p:spPr>
            <a:xfrm>
              <a:off x="31447558" y="30728709"/>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77" name="Vapaamuotoinen: Muoto 3476">
              <a:extLst>
                <a:ext uri="{FF2B5EF4-FFF2-40B4-BE49-F238E27FC236}">
                  <a16:creationId xmlns:a16="http://schemas.microsoft.com/office/drawing/2014/main" id="{71D8B394-1256-C885-7751-A0F6419D6CF2}"/>
                </a:ext>
              </a:extLst>
            </p:cNvPr>
            <p:cNvSpPr/>
            <p:nvPr/>
          </p:nvSpPr>
          <p:spPr>
            <a:xfrm>
              <a:off x="31447558" y="30761094"/>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78" name="Vapaamuotoinen: Muoto 3477">
              <a:extLst>
                <a:ext uri="{FF2B5EF4-FFF2-40B4-BE49-F238E27FC236}">
                  <a16:creationId xmlns:a16="http://schemas.microsoft.com/office/drawing/2014/main" id="{ACDA48B8-58F5-2218-D74D-FB3D0719B3F3}"/>
                </a:ext>
              </a:extLst>
            </p:cNvPr>
            <p:cNvSpPr/>
            <p:nvPr/>
          </p:nvSpPr>
          <p:spPr>
            <a:xfrm>
              <a:off x="31447558" y="30793384"/>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79" name="Vapaamuotoinen: Muoto 3478">
              <a:extLst>
                <a:ext uri="{FF2B5EF4-FFF2-40B4-BE49-F238E27FC236}">
                  <a16:creationId xmlns:a16="http://schemas.microsoft.com/office/drawing/2014/main" id="{6CC50A91-4090-99E1-2220-CE5C84A1E36D}"/>
                </a:ext>
              </a:extLst>
            </p:cNvPr>
            <p:cNvSpPr/>
            <p:nvPr/>
          </p:nvSpPr>
          <p:spPr>
            <a:xfrm>
              <a:off x="31447558" y="30825769"/>
              <a:ext cx="16192" cy="97059"/>
            </a:xfrm>
            <a:custGeom>
              <a:avLst/>
              <a:gdLst>
                <a:gd name="connsiteX0" fmla="*/ 0 w 16192"/>
                <a:gd name="connsiteY0" fmla="*/ 0 h 97059"/>
                <a:gd name="connsiteX1" fmla="*/ 16193 w 16192"/>
                <a:gd name="connsiteY1" fmla="*/ 0 h 97059"/>
                <a:gd name="connsiteX2" fmla="*/ 16193 w 16192"/>
                <a:gd name="connsiteY2" fmla="*/ 97060 h 97059"/>
                <a:gd name="connsiteX3" fmla="*/ 0 w 16192"/>
                <a:gd name="connsiteY3" fmla="*/ 97060 h 97059"/>
              </a:gdLst>
              <a:ahLst/>
              <a:cxnLst>
                <a:cxn ang="0">
                  <a:pos x="connsiteX0" y="connsiteY0"/>
                </a:cxn>
                <a:cxn ang="0">
                  <a:pos x="connsiteX1" y="connsiteY1"/>
                </a:cxn>
                <a:cxn ang="0">
                  <a:pos x="connsiteX2" y="connsiteY2"/>
                </a:cxn>
                <a:cxn ang="0">
                  <a:pos x="connsiteX3" y="connsiteY3"/>
                </a:cxn>
              </a:cxnLst>
              <a:rect l="l" t="t" r="r" b="b"/>
              <a:pathLst>
                <a:path w="16192" h="97059">
                  <a:moveTo>
                    <a:pt x="0" y="0"/>
                  </a:moveTo>
                  <a:lnTo>
                    <a:pt x="16193" y="0"/>
                  </a:lnTo>
                  <a:lnTo>
                    <a:pt x="16193" y="97060"/>
                  </a:lnTo>
                  <a:lnTo>
                    <a:pt x="0" y="97060"/>
                  </a:lnTo>
                  <a:close/>
                </a:path>
              </a:pathLst>
            </a:custGeom>
            <a:grpFill/>
            <a:ln w="9525" cap="flat">
              <a:noFill/>
              <a:prstDash val="solid"/>
              <a:miter/>
            </a:ln>
          </p:spPr>
          <p:txBody>
            <a:bodyPr rtlCol="0" anchor="ctr"/>
            <a:lstStyle/>
            <a:p>
              <a:endParaRPr lang="fi-FI"/>
            </a:p>
          </p:txBody>
        </p:sp>
        <p:sp>
          <p:nvSpPr>
            <p:cNvPr id="3480" name="Vapaamuotoinen: Muoto 3479">
              <a:extLst>
                <a:ext uri="{FF2B5EF4-FFF2-40B4-BE49-F238E27FC236}">
                  <a16:creationId xmlns:a16="http://schemas.microsoft.com/office/drawing/2014/main" id="{4369CBFD-04BB-50D9-9635-F9865391182F}"/>
                </a:ext>
              </a:extLst>
            </p:cNvPr>
            <p:cNvSpPr/>
            <p:nvPr/>
          </p:nvSpPr>
          <p:spPr>
            <a:xfrm>
              <a:off x="31447550" y="30939021"/>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81" name="Vapaamuotoinen: Muoto 3480">
              <a:extLst>
                <a:ext uri="{FF2B5EF4-FFF2-40B4-BE49-F238E27FC236}">
                  <a16:creationId xmlns:a16="http://schemas.microsoft.com/office/drawing/2014/main" id="{20EF3D73-84D9-129B-CB4D-CD7B62870734}"/>
                </a:ext>
              </a:extLst>
            </p:cNvPr>
            <p:cNvSpPr/>
            <p:nvPr/>
          </p:nvSpPr>
          <p:spPr>
            <a:xfrm>
              <a:off x="31447568" y="30987503"/>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482" name="Vapaamuotoinen: Muoto 3481">
              <a:extLst>
                <a:ext uri="{FF2B5EF4-FFF2-40B4-BE49-F238E27FC236}">
                  <a16:creationId xmlns:a16="http://schemas.microsoft.com/office/drawing/2014/main" id="{ACF2C01A-CDB1-3932-7E8D-C665918D839E}"/>
                </a:ext>
              </a:extLst>
            </p:cNvPr>
            <p:cNvSpPr/>
            <p:nvPr/>
          </p:nvSpPr>
          <p:spPr>
            <a:xfrm>
              <a:off x="31447599" y="31068371"/>
              <a:ext cx="16192" cy="32385"/>
            </a:xfrm>
            <a:custGeom>
              <a:avLst/>
              <a:gdLst>
                <a:gd name="connsiteX0" fmla="*/ 0 w 16192"/>
                <a:gd name="connsiteY0" fmla="*/ 0 h 32385"/>
                <a:gd name="connsiteX1" fmla="*/ 16193 w 16192"/>
                <a:gd name="connsiteY1" fmla="*/ 0 h 32385"/>
                <a:gd name="connsiteX2" fmla="*/ 16193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483" name="Vapaamuotoinen: Muoto 3482">
              <a:extLst>
                <a:ext uri="{FF2B5EF4-FFF2-40B4-BE49-F238E27FC236}">
                  <a16:creationId xmlns:a16="http://schemas.microsoft.com/office/drawing/2014/main" id="{DAE03B62-60A5-3C83-7990-10C8EB261532}"/>
                </a:ext>
              </a:extLst>
            </p:cNvPr>
            <p:cNvSpPr/>
            <p:nvPr/>
          </p:nvSpPr>
          <p:spPr>
            <a:xfrm>
              <a:off x="31463791" y="30453722"/>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484" name="Vapaamuotoinen: Muoto 3483">
              <a:extLst>
                <a:ext uri="{FF2B5EF4-FFF2-40B4-BE49-F238E27FC236}">
                  <a16:creationId xmlns:a16="http://schemas.microsoft.com/office/drawing/2014/main" id="{49561537-7703-9F11-9198-8CDC082DBE1C}"/>
                </a:ext>
              </a:extLst>
            </p:cNvPr>
            <p:cNvSpPr/>
            <p:nvPr/>
          </p:nvSpPr>
          <p:spPr>
            <a:xfrm>
              <a:off x="31463791" y="30486107"/>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485" name="Vapaamuotoinen: Muoto 3484">
              <a:extLst>
                <a:ext uri="{FF2B5EF4-FFF2-40B4-BE49-F238E27FC236}">
                  <a16:creationId xmlns:a16="http://schemas.microsoft.com/office/drawing/2014/main" id="{7D247204-0100-96BA-1C5A-F4416C549CCF}"/>
                </a:ext>
              </a:extLst>
            </p:cNvPr>
            <p:cNvSpPr/>
            <p:nvPr/>
          </p:nvSpPr>
          <p:spPr>
            <a:xfrm>
              <a:off x="31463791" y="30534590"/>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486" name="Vapaamuotoinen: Muoto 3485">
              <a:extLst>
                <a:ext uri="{FF2B5EF4-FFF2-40B4-BE49-F238E27FC236}">
                  <a16:creationId xmlns:a16="http://schemas.microsoft.com/office/drawing/2014/main" id="{1D92D716-7F27-6E1C-BB40-AD710C14491C}"/>
                </a:ext>
              </a:extLst>
            </p:cNvPr>
            <p:cNvSpPr/>
            <p:nvPr/>
          </p:nvSpPr>
          <p:spPr>
            <a:xfrm>
              <a:off x="31463791" y="30631649"/>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87" name="Vapaamuotoinen: Muoto 3486">
              <a:extLst>
                <a:ext uri="{FF2B5EF4-FFF2-40B4-BE49-F238E27FC236}">
                  <a16:creationId xmlns:a16="http://schemas.microsoft.com/office/drawing/2014/main" id="{7B073AC2-700F-72B0-0282-61B4FB3B21AD}"/>
                </a:ext>
              </a:extLst>
            </p:cNvPr>
            <p:cNvSpPr/>
            <p:nvPr/>
          </p:nvSpPr>
          <p:spPr>
            <a:xfrm>
              <a:off x="31463791" y="30664033"/>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88" name="Vapaamuotoinen: Muoto 3487">
              <a:extLst>
                <a:ext uri="{FF2B5EF4-FFF2-40B4-BE49-F238E27FC236}">
                  <a16:creationId xmlns:a16="http://schemas.microsoft.com/office/drawing/2014/main" id="{90C9306C-7A2C-50CE-C6A1-2725AF62DFFE}"/>
                </a:ext>
              </a:extLst>
            </p:cNvPr>
            <p:cNvSpPr/>
            <p:nvPr/>
          </p:nvSpPr>
          <p:spPr>
            <a:xfrm>
              <a:off x="31463791" y="30696324"/>
              <a:ext cx="16192" cy="80867"/>
            </a:xfrm>
            <a:custGeom>
              <a:avLst/>
              <a:gdLst>
                <a:gd name="connsiteX0" fmla="*/ 0 w 16192"/>
                <a:gd name="connsiteY0" fmla="*/ 0 h 80867"/>
                <a:gd name="connsiteX1" fmla="*/ 16193 w 16192"/>
                <a:gd name="connsiteY1" fmla="*/ 0 h 80867"/>
                <a:gd name="connsiteX2" fmla="*/ 16193 w 16192"/>
                <a:gd name="connsiteY2" fmla="*/ 80867 h 80867"/>
                <a:gd name="connsiteX3" fmla="*/ 0 w 16192"/>
                <a:gd name="connsiteY3" fmla="*/ 80867 h 80867"/>
              </a:gdLst>
              <a:ahLst/>
              <a:cxnLst>
                <a:cxn ang="0">
                  <a:pos x="connsiteX0" y="connsiteY0"/>
                </a:cxn>
                <a:cxn ang="0">
                  <a:pos x="connsiteX1" y="connsiteY1"/>
                </a:cxn>
                <a:cxn ang="0">
                  <a:pos x="connsiteX2" y="connsiteY2"/>
                </a:cxn>
                <a:cxn ang="0">
                  <a:pos x="connsiteX3" y="connsiteY3"/>
                </a:cxn>
              </a:cxnLst>
              <a:rect l="l" t="t" r="r" b="b"/>
              <a:pathLst>
                <a:path w="16192" h="80867">
                  <a:moveTo>
                    <a:pt x="0" y="0"/>
                  </a:moveTo>
                  <a:lnTo>
                    <a:pt x="16193" y="0"/>
                  </a:lnTo>
                  <a:lnTo>
                    <a:pt x="16193" y="80867"/>
                  </a:lnTo>
                  <a:lnTo>
                    <a:pt x="0" y="80867"/>
                  </a:lnTo>
                  <a:close/>
                </a:path>
              </a:pathLst>
            </a:custGeom>
            <a:grpFill/>
            <a:ln w="9525" cap="flat">
              <a:noFill/>
              <a:prstDash val="solid"/>
              <a:miter/>
            </a:ln>
          </p:spPr>
          <p:txBody>
            <a:bodyPr rtlCol="0" anchor="ctr"/>
            <a:lstStyle/>
            <a:p>
              <a:endParaRPr lang="fi-FI"/>
            </a:p>
          </p:txBody>
        </p:sp>
        <p:sp>
          <p:nvSpPr>
            <p:cNvPr id="3489" name="Vapaamuotoinen: Muoto 3488">
              <a:extLst>
                <a:ext uri="{FF2B5EF4-FFF2-40B4-BE49-F238E27FC236}">
                  <a16:creationId xmlns:a16="http://schemas.microsoft.com/office/drawing/2014/main" id="{5695D3E0-417D-DA90-6190-706D1A16B50C}"/>
                </a:ext>
              </a:extLst>
            </p:cNvPr>
            <p:cNvSpPr/>
            <p:nvPr/>
          </p:nvSpPr>
          <p:spPr>
            <a:xfrm>
              <a:off x="31463791" y="30841962"/>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490" name="Vapaamuotoinen: Muoto 3489">
              <a:extLst>
                <a:ext uri="{FF2B5EF4-FFF2-40B4-BE49-F238E27FC236}">
                  <a16:creationId xmlns:a16="http://schemas.microsoft.com/office/drawing/2014/main" id="{B6C3A677-048E-5E03-F928-229AA4182BD3}"/>
                </a:ext>
              </a:extLst>
            </p:cNvPr>
            <p:cNvSpPr/>
            <p:nvPr/>
          </p:nvSpPr>
          <p:spPr>
            <a:xfrm>
              <a:off x="31463791" y="30890444"/>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91" name="Vapaamuotoinen: Muoto 3490">
              <a:extLst>
                <a:ext uri="{FF2B5EF4-FFF2-40B4-BE49-F238E27FC236}">
                  <a16:creationId xmlns:a16="http://schemas.microsoft.com/office/drawing/2014/main" id="{79AB0143-0A6F-196D-D99C-84AD47F8D3CB}"/>
                </a:ext>
              </a:extLst>
            </p:cNvPr>
            <p:cNvSpPr/>
            <p:nvPr/>
          </p:nvSpPr>
          <p:spPr>
            <a:xfrm>
              <a:off x="31463791" y="30922829"/>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492" name="Vapaamuotoinen: Muoto 3491">
              <a:extLst>
                <a:ext uri="{FF2B5EF4-FFF2-40B4-BE49-F238E27FC236}">
                  <a16:creationId xmlns:a16="http://schemas.microsoft.com/office/drawing/2014/main" id="{FA82FA8D-C163-6DC7-2CD6-847BF3F8B06F}"/>
                </a:ext>
              </a:extLst>
            </p:cNvPr>
            <p:cNvSpPr/>
            <p:nvPr/>
          </p:nvSpPr>
          <p:spPr>
            <a:xfrm>
              <a:off x="31463791" y="31019888"/>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493" name="Vapaamuotoinen: Muoto 3492">
              <a:extLst>
                <a:ext uri="{FF2B5EF4-FFF2-40B4-BE49-F238E27FC236}">
                  <a16:creationId xmlns:a16="http://schemas.microsoft.com/office/drawing/2014/main" id="{83B243F7-19E8-B6D3-0201-28D346A80248}"/>
                </a:ext>
              </a:extLst>
            </p:cNvPr>
            <p:cNvSpPr/>
            <p:nvPr/>
          </p:nvSpPr>
          <p:spPr>
            <a:xfrm>
              <a:off x="31463738" y="31084563"/>
              <a:ext cx="16192" cy="32385"/>
            </a:xfrm>
            <a:custGeom>
              <a:avLst/>
              <a:gdLst>
                <a:gd name="connsiteX0" fmla="*/ 0 w 16192"/>
                <a:gd name="connsiteY0" fmla="*/ 0 h 32385"/>
                <a:gd name="connsiteX1" fmla="*/ 16193 w 16192"/>
                <a:gd name="connsiteY1" fmla="*/ 0 h 32385"/>
                <a:gd name="connsiteX2" fmla="*/ 16193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494" name="Vapaamuotoinen: Muoto 3493">
              <a:extLst>
                <a:ext uri="{FF2B5EF4-FFF2-40B4-BE49-F238E27FC236}">
                  <a16:creationId xmlns:a16="http://schemas.microsoft.com/office/drawing/2014/main" id="{7758A829-F65E-BCF1-8F3E-E38582988849}"/>
                </a:ext>
              </a:extLst>
            </p:cNvPr>
            <p:cNvSpPr/>
            <p:nvPr/>
          </p:nvSpPr>
          <p:spPr>
            <a:xfrm>
              <a:off x="31479835" y="30405240"/>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495" name="Vapaamuotoinen: Muoto 3494">
              <a:extLst>
                <a:ext uri="{FF2B5EF4-FFF2-40B4-BE49-F238E27FC236}">
                  <a16:creationId xmlns:a16="http://schemas.microsoft.com/office/drawing/2014/main" id="{4D50CFD8-414C-780A-5D57-568EEAF330EF}"/>
                </a:ext>
              </a:extLst>
            </p:cNvPr>
            <p:cNvSpPr/>
            <p:nvPr/>
          </p:nvSpPr>
          <p:spPr>
            <a:xfrm>
              <a:off x="31479835" y="30502300"/>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496" name="Vapaamuotoinen: Muoto 3495">
              <a:extLst>
                <a:ext uri="{FF2B5EF4-FFF2-40B4-BE49-F238E27FC236}">
                  <a16:creationId xmlns:a16="http://schemas.microsoft.com/office/drawing/2014/main" id="{DAB8F1B2-50ED-DF88-7B82-1C188C9BC56D}"/>
                </a:ext>
              </a:extLst>
            </p:cNvPr>
            <p:cNvSpPr/>
            <p:nvPr/>
          </p:nvSpPr>
          <p:spPr>
            <a:xfrm>
              <a:off x="31479835" y="30534590"/>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497" name="Vapaamuotoinen: Muoto 3496">
              <a:extLst>
                <a:ext uri="{FF2B5EF4-FFF2-40B4-BE49-F238E27FC236}">
                  <a16:creationId xmlns:a16="http://schemas.microsoft.com/office/drawing/2014/main" id="{3ED108BF-A3EF-9E85-51A8-8FFDFFE2A203}"/>
                </a:ext>
              </a:extLst>
            </p:cNvPr>
            <p:cNvSpPr/>
            <p:nvPr/>
          </p:nvSpPr>
          <p:spPr>
            <a:xfrm>
              <a:off x="31479835" y="30566975"/>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498" name="Vapaamuotoinen: Muoto 3497">
              <a:extLst>
                <a:ext uri="{FF2B5EF4-FFF2-40B4-BE49-F238E27FC236}">
                  <a16:creationId xmlns:a16="http://schemas.microsoft.com/office/drawing/2014/main" id="{7A5D8112-4A62-8AAA-BF35-FFA1C22F2C86}"/>
                </a:ext>
              </a:extLst>
            </p:cNvPr>
            <p:cNvSpPr/>
            <p:nvPr/>
          </p:nvSpPr>
          <p:spPr>
            <a:xfrm>
              <a:off x="31479835" y="30696324"/>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499" name="Vapaamuotoinen: Muoto 3498">
              <a:extLst>
                <a:ext uri="{FF2B5EF4-FFF2-40B4-BE49-F238E27FC236}">
                  <a16:creationId xmlns:a16="http://schemas.microsoft.com/office/drawing/2014/main" id="{65D2EF4D-B9D1-DC52-835C-632682B51BAB}"/>
                </a:ext>
              </a:extLst>
            </p:cNvPr>
            <p:cNvSpPr/>
            <p:nvPr/>
          </p:nvSpPr>
          <p:spPr>
            <a:xfrm>
              <a:off x="31479835" y="30728709"/>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500" name="Vapaamuotoinen: Muoto 3499">
              <a:extLst>
                <a:ext uri="{FF2B5EF4-FFF2-40B4-BE49-F238E27FC236}">
                  <a16:creationId xmlns:a16="http://schemas.microsoft.com/office/drawing/2014/main" id="{74FFB59F-4B9C-A008-F20C-D33DE29509D9}"/>
                </a:ext>
              </a:extLst>
            </p:cNvPr>
            <p:cNvSpPr/>
            <p:nvPr/>
          </p:nvSpPr>
          <p:spPr>
            <a:xfrm>
              <a:off x="31479835" y="30761094"/>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501" name="Vapaamuotoinen: Muoto 3500">
              <a:extLst>
                <a:ext uri="{FF2B5EF4-FFF2-40B4-BE49-F238E27FC236}">
                  <a16:creationId xmlns:a16="http://schemas.microsoft.com/office/drawing/2014/main" id="{AB6BCB77-1C3A-624B-701A-0C8595FB0987}"/>
                </a:ext>
              </a:extLst>
            </p:cNvPr>
            <p:cNvSpPr/>
            <p:nvPr/>
          </p:nvSpPr>
          <p:spPr>
            <a:xfrm>
              <a:off x="31479835" y="30809576"/>
              <a:ext cx="16192" cy="48482"/>
            </a:xfrm>
            <a:custGeom>
              <a:avLst/>
              <a:gdLst>
                <a:gd name="connsiteX0" fmla="*/ 0 w 16192"/>
                <a:gd name="connsiteY0" fmla="*/ 0 h 48482"/>
                <a:gd name="connsiteX1" fmla="*/ 16193 w 16192"/>
                <a:gd name="connsiteY1" fmla="*/ 0 h 48482"/>
                <a:gd name="connsiteX2" fmla="*/ 16193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3" y="0"/>
                  </a:lnTo>
                  <a:lnTo>
                    <a:pt x="16193" y="48482"/>
                  </a:lnTo>
                  <a:lnTo>
                    <a:pt x="0" y="48482"/>
                  </a:lnTo>
                  <a:close/>
                </a:path>
              </a:pathLst>
            </a:custGeom>
            <a:grpFill/>
            <a:ln w="9525" cap="flat">
              <a:noFill/>
              <a:prstDash val="solid"/>
              <a:miter/>
            </a:ln>
          </p:spPr>
          <p:txBody>
            <a:bodyPr rtlCol="0" anchor="ctr"/>
            <a:lstStyle/>
            <a:p>
              <a:endParaRPr lang="fi-FI"/>
            </a:p>
          </p:txBody>
        </p:sp>
        <p:sp>
          <p:nvSpPr>
            <p:cNvPr id="3502" name="Vapaamuotoinen: Muoto 3501">
              <a:extLst>
                <a:ext uri="{FF2B5EF4-FFF2-40B4-BE49-F238E27FC236}">
                  <a16:creationId xmlns:a16="http://schemas.microsoft.com/office/drawing/2014/main" id="{43529463-210F-6517-54FA-CD6C49245160}"/>
                </a:ext>
              </a:extLst>
            </p:cNvPr>
            <p:cNvSpPr/>
            <p:nvPr/>
          </p:nvSpPr>
          <p:spPr>
            <a:xfrm>
              <a:off x="31479835" y="30890444"/>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503" name="Vapaamuotoinen: Muoto 3502">
              <a:extLst>
                <a:ext uri="{FF2B5EF4-FFF2-40B4-BE49-F238E27FC236}">
                  <a16:creationId xmlns:a16="http://schemas.microsoft.com/office/drawing/2014/main" id="{593C5BB0-AF48-4AA9-9121-B6FFBB98E0FA}"/>
                </a:ext>
              </a:extLst>
            </p:cNvPr>
            <p:cNvSpPr/>
            <p:nvPr/>
          </p:nvSpPr>
          <p:spPr>
            <a:xfrm>
              <a:off x="31479823" y="30922829"/>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504" name="Vapaamuotoinen: Muoto 3503">
              <a:extLst>
                <a:ext uri="{FF2B5EF4-FFF2-40B4-BE49-F238E27FC236}">
                  <a16:creationId xmlns:a16="http://schemas.microsoft.com/office/drawing/2014/main" id="{8924AA4D-1918-A803-8BD7-9DD31D5A0DE1}"/>
                </a:ext>
              </a:extLst>
            </p:cNvPr>
            <p:cNvSpPr/>
            <p:nvPr/>
          </p:nvSpPr>
          <p:spPr>
            <a:xfrm>
              <a:off x="31479834" y="30971311"/>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505" name="Vapaamuotoinen: Muoto 3504">
              <a:extLst>
                <a:ext uri="{FF2B5EF4-FFF2-40B4-BE49-F238E27FC236}">
                  <a16:creationId xmlns:a16="http://schemas.microsoft.com/office/drawing/2014/main" id="{7E836E7A-E40A-3532-221D-6E7A81FC9967}"/>
                </a:ext>
              </a:extLst>
            </p:cNvPr>
            <p:cNvSpPr/>
            <p:nvPr/>
          </p:nvSpPr>
          <p:spPr>
            <a:xfrm>
              <a:off x="31479828" y="31052178"/>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506" name="Vapaamuotoinen: Muoto 3505">
              <a:extLst>
                <a:ext uri="{FF2B5EF4-FFF2-40B4-BE49-F238E27FC236}">
                  <a16:creationId xmlns:a16="http://schemas.microsoft.com/office/drawing/2014/main" id="{59738DD0-1621-A90C-ECFF-12816579D7AF}"/>
                </a:ext>
              </a:extLst>
            </p:cNvPr>
            <p:cNvSpPr/>
            <p:nvPr/>
          </p:nvSpPr>
          <p:spPr>
            <a:xfrm>
              <a:off x="31479867" y="31084563"/>
              <a:ext cx="16192" cy="32385"/>
            </a:xfrm>
            <a:custGeom>
              <a:avLst/>
              <a:gdLst>
                <a:gd name="connsiteX0" fmla="*/ 0 w 16192"/>
                <a:gd name="connsiteY0" fmla="*/ 0 h 32385"/>
                <a:gd name="connsiteX1" fmla="*/ 16193 w 16192"/>
                <a:gd name="connsiteY1" fmla="*/ 0 h 32385"/>
                <a:gd name="connsiteX2" fmla="*/ 16193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507" name="Vapaamuotoinen: Muoto 3506">
              <a:extLst>
                <a:ext uri="{FF2B5EF4-FFF2-40B4-BE49-F238E27FC236}">
                  <a16:creationId xmlns:a16="http://schemas.microsoft.com/office/drawing/2014/main" id="{B99C261F-EE2B-5980-88D6-A7CFD95241E1}"/>
                </a:ext>
              </a:extLst>
            </p:cNvPr>
            <p:cNvSpPr/>
            <p:nvPr/>
          </p:nvSpPr>
          <p:spPr>
            <a:xfrm>
              <a:off x="31496060" y="30389059"/>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508" name="Vapaamuotoinen: Muoto 3507">
              <a:extLst>
                <a:ext uri="{FF2B5EF4-FFF2-40B4-BE49-F238E27FC236}">
                  <a16:creationId xmlns:a16="http://schemas.microsoft.com/office/drawing/2014/main" id="{DD0E5088-4DCC-EFCE-E704-9A2029F88D14}"/>
                </a:ext>
              </a:extLst>
            </p:cNvPr>
            <p:cNvSpPr/>
            <p:nvPr/>
          </p:nvSpPr>
          <p:spPr>
            <a:xfrm>
              <a:off x="31496060" y="30437541"/>
              <a:ext cx="16192" cy="32385"/>
            </a:xfrm>
            <a:custGeom>
              <a:avLst/>
              <a:gdLst>
                <a:gd name="connsiteX0" fmla="*/ 0 w 16192"/>
                <a:gd name="connsiteY0" fmla="*/ 0 h 32385"/>
                <a:gd name="connsiteX1" fmla="*/ 16193 w 16192"/>
                <a:gd name="connsiteY1" fmla="*/ 0 h 32385"/>
                <a:gd name="connsiteX2" fmla="*/ 16193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509" name="Vapaamuotoinen: Muoto 3508">
              <a:extLst>
                <a:ext uri="{FF2B5EF4-FFF2-40B4-BE49-F238E27FC236}">
                  <a16:creationId xmlns:a16="http://schemas.microsoft.com/office/drawing/2014/main" id="{BF675FFF-31DE-94F9-3B02-87EE4CB6F322}"/>
                </a:ext>
              </a:extLst>
            </p:cNvPr>
            <p:cNvSpPr/>
            <p:nvPr/>
          </p:nvSpPr>
          <p:spPr>
            <a:xfrm>
              <a:off x="31496060" y="30486118"/>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510" name="Vapaamuotoinen: Muoto 3509">
              <a:extLst>
                <a:ext uri="{FF2B5EF4-FFF2-40B4-BE49-F238E27FC236}">
                  <a16:creationId xmlns:a16="http://schemas.microsoft.com/office/drawing/2014/main" id="{0E8B9216-8301-3E7F-38EE-F1216709DC24}"/>
                </a:ext>
              </a:extLst>
            </p:cNvPr>
            <p:cNvSpPr/>
            <p:nvPr/>
          </p:nvSpPr>
          <p:spPr>
            <a:xfrm>
              <a:off x="31496060" y="30534601"/>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511" name="Vapaamuotoinen: Muoto 3510">
              <a:extLst>
                <a:ext uri="{FF2B5EF4-FFF2-40B4-BE49-F238E27FC236}">
                  <a16:creationId xmlns:a16="http://schemas.microsoft.com/office/drawing/2014/main" id="{F1C81A21-AF13-503F-0B1D-12707009C637}"/>
                </a:ext>
              </a:extLst>
            </p:cNvPr>
            <p:cNvSpPr/>
            <p:nvPr/>
          </p:nvSpPr>
          <p:spPr>
            <a:xfrm>
              <a:off x="31496060" y="30566986"/>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512" name="Vapaamuotoinen: Muoto 3511">
              <a:extLst>
                <a:ext uri="{FF2B5EF4-FFF2-40B4-BE49-F238E27FC236}">
                  <a16:creationId xmlns:a16="http://schemas.microsoft.com/office/drawing/2014/main" id="{953289A0-1A79-AF18-CCC3-4A5DBBEF0A32}"/>
                </a:ext>
              </a:extLst>
            </p:cNvPr>
            <p:cNvSpPr/>
            <p:nvPr/>
          </p:nvSpPr>
          <p:spPr>
            <a:xfrm>
              <a:off x="31496060" y="30599371"/>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513" name="Vapaamuotoinen: Muoto 3512">
              <a:extLst>
                <a:ext uri="{FF2B5EF4-FFF2-40B4-BE49-F238E27FC236}">
                  <a16:creationId xmlns:a16="http://schemas.microsoft.com/office/drawing/2014/main" id="{4E47EBB3-1D48-97A4-DB18-E871DA396A74}"/>
                </a:ext>
              </a:extLst>
            </p:cNvPr>
            <p:cNvSpPr/>
            <p:nvPr/>
          </p:nvSpPr>
          <p:spPr>
            <a:xfrm>
              <a:off x="31496044" y="30664045"/>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514" name="Vapaamuotoinen: Muoto 3513">
              <a:extLst>
                <a:ext uri="{FF2B5EF4-FFF2-40B4-BE49-F238E27FC236}">
                  <a16:creationId xmlns:a16="http://schemas.microsoft.com/office/drawing/2014/main" id="{20C5D1FF-0E2F-86BD-56EB-5FBE8FC7B69D}"/>
                </a:ext>
              </a:extLst>
            </p:cNvPr>
            <p:cNvSpPr/>
            <p:nvPr/>
          </p:nvSpPr>
          <p:spPr>
            <a:xfrm>
              <a:off x="31496052" y="30712528"/>
              <a:ext cx="16192" cy="80867"/>
            </a:xfrm>
            <a:custGeom>
              <a:avLst/>
              <a:gdLst>
                <a:gd name="connsiteX0" fmla="*/ 0 w 16192"/>
                <a:gd name="connsiteY0" fmla="*/ 0 h 80867"/>
                <a:gd name="connsiteX1" fmla="*/ 16193 w 16192"/>
                <a:gd name="connsiteY1" fmla="*/ 0 h 80867"/>
                <a:gd name="connsiteX2" fmla="*/ 16193 w 16192"/>
                <a:gd name="connsiteY2" fmla="*/ 80867 h 80867"/>
                <a:gd name="connsiteX3" fmla="*/ 0 w 16192"/>
                <a:gd name="connsiteY3" fmla="*/ 80867 h 80867"/>
              </a:gdLst>
              <a:ahLst/>
              <a:cxnLst>
                <a:cxn ang="0">
                  <a:pos x="connsiteX0" y="connsiteY0"/>
                </a:cxn>
                <a:cxn ang="0">
                  <a:pos x="connsiteX1" y="connsiteY1"/>
                </a:cxn>
                <a:cxn ang="0">
                  <a:pos x="connsiteX2" y="connsiteY2"/>
                </a:cxn>
                <a:cxn ang="0">
                  <a:pos x="connsiteX3" y="connsiteY3"/>
                </a:cxn>
              </a:cxnLst>
              <a:rect l="l" t="t" r="r" b="b"/>
              <a:pathLst>
                <a:path w="16192" h="80867">
                  <a:moveTo>
                    <a:pt x="0" y="0"/>
                  </a:moveTo>
                  <a:lnTo>
                    <a:pt x="16193" y="0"/>
                  </a:lnTo>
                  <a:lnTo>
                    <a:pt x="16193" y="80867"/>
                  </a:lnTo>
                  <a:lnTo>
                    <a:pt x="0" y="80867"/>
                  </a:lnTo>
                  <a:close/>
                </a:path>
              </a:pathLst>
            </a:custGeom>
            <a:grpFill/>
            <a:ln w="9525" cap="flat">
              <a:noFill/>
              <a:prstDash val="solid"/>
              <a:miter/>
            </a:ln>
          </p:spPr>
          <p:txBody>
            <a:bodyPr rtlCol="0" anchor="ctr"/>
            <a:lstStyle/>
            <a:p>
              <a:endParaRPr lang="fi-FI"/>
            </a:p>
          </p:txBody>
        </p:sp>
        <p:sp>
          <p:nvSpPr>
            <p:cNvPr id="3515" name="Vapaamuotoinen: Muoto 3514">
              <a:extLst>
                <a:ext uri="{FF2B5EF4-FFF2-40B4-BE49-F238E27FC236}">
                  <a16:creationId xmlns:a16="http://schemas.microsoft.com/office/drawing/2014/main" id="{6E2466B1-F978-00CA-1AE6-FBACE001DEE7}"/>
                </a:ext>
              </a:extLst>
            </p:cNvPr>
            <p:cNvSpPr/>
            <p:nvPr/>
          </p:nvSpPr>
          <p:spPr>
            <a:xfrm>
              <a:off x="31496092" y="30858071"/>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516" name="Vapaamuotoinen: Muoto 3515">
              <a:extLst>
                <a:ext uri="{FF2B5EF4-FFF2-40B4-BE49-F238E27FC236}">
                  <a16:creationId xmlns:a16="http://schemas.microsoft.com/office/drawing/2014/main" id="{082EC2B2-A9F3-DAFA-9F14-96AB2F467FAA}"/>
                </a:ext>
              </a:extLst>
            </p:cNvPr>
            <p:cNvSpPr/>
            <p:nvPr/>
          </p:nvSpPr>
          <p:spPr>
            <a:xfrm>
              <a:off x="31496093" y="30906648"/>
              <a:ext cx="16192" cy="145542"/>
            </a:xfrm>
            <a:custGeom>
              <a:avLst/>
              <a:gdLst>
                <a:gd name="connsiteX0" fmla="*/ 0 w 16192"/>
                <a:gd name="connsiteY0" fmla="*/ 0 h 145542"/>
                <a:gd name="connsiteX1" fmla="*/ 16193 w 16192"/>
                <a:gd name="connsiteY1" fmla="*/ 0 h 145542"/>
                <a:gd name="connsiteX2" fmla="*/ 16193 w 16192"/>
                <a:gd name="connsiteY2" fmla="*/ 145542 h 145542"/>
                <a:gd name="connsiteX3" fmla="*/ 0 w 16192"/>
                <a:gd name="connsiteY3" fmla="*/ 145542 h 145542"/>
              </a:gdLst>
              <a:ahLst/>
              <a:cxnLst>
                <a:cxn ang="0">
                  <a:pos x="connsiteX0" y="connsiteY0"/>
                </a:cxn>
                <a:cxn ang="0">
                  <a:pos x="connsiteX1" y="connsiteY1"/>
                </a:cxn>
                <a:cxn ang="0">
                  <a:pos x="connsiteX2" y="connsiteY2"/>
                </a:cxn>
                <a:cxn ang="0">
                  <a:pos x="connsiteX3" y="connsiteY3"/>
                </a:cxn>
              </a:cxnLst>
              <a:rect l="l" t="t" r="r" b="b"/>
              <a:pathLst>
                <a:path w="16192" h="145542">
                  <a:moveTo>
                    <a:pt x="0" y="0"/>
                  </a:moveTo>
                  <a:lnTo>
                    <a:pt x="16193" y="0"/>
                  </a:lnTo>
                  <a:lnTo>
                    <a:pt x="16193" y="145542"/>
                  </a:lnTo>
                  <a:lnTo>
                    <a:pt x="0" y="145542"/>
                  </a:lnTo>
                  <a:close/>
                </a:path>
              </a:pathLst>
            </a:custGeom>
            <a:grpFill/>
            <a:ln w="9525" cap="flat">
              <a:noFill/>
              <a:prstDash val="solid"/>
              <a:miter/>
            </a:ln>
          </p:spPr>
          <p:txBody>
            <a:bodyPr rtlCol="0" anchor="ctr"/>
            <a:lstStyle/>
            <a:p>
              <a:endParaRPr lang="fi-FI"/>
            </a:p>
          </p:txBody>
        </p:sp>
        <p:sp>
          <p:nvSpPr>
            <p:cNvPr id="3517" name="Vapaamuotoinen: Muoto 3516">
              <a:extLst>
                <a:ext uri="{FF2B5EF4-FFF2-40B4-BE49-F238E27FC236}">
                  <a16:creationId xmlns:a16="http://schemas.microsoft.com/office/drawing/2014/main" id="{8B131F15-486D-CAA8-13F1-A26BEDDA8048}"/>
                </a:ext>
              </a:extLst>
            </p:cNvPr>
            <p:cNvSpPr/>
            <p:nvPr/>
          </p:nvSpPr>
          <p:spPr>
            <a:xfrm>
              <a:off x="31496106" y="31068383"/>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518" name="Vapaamuotoinen: Muoto 3517">
              <a:extLst>
                <a:ext uri="{FF2B5EF4-FFF2-40B4-BE49-F238E27FC236}">
                  <a16:creationId xmlns:a16="http://schemas.microsoft.com/office/drawing/2014/main" id="{C8E38D8A-1E26-FCE2-51DF-D99B845DC506}"/>
                </a:ext>
              </a:extLst>
            </p:cNvPr>
            <p:cNvSpPr/>
            <p:nvPr/>
          </p:nvSpPr>
          <p:spPr>
            <a:xfrm>
              <a:off x="31512298" y="30518408"/>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519" name="Vapaamuotoinen: Muoto 3518">
              <a:extLst>
                <a:ext uri="{FF2B5EF4-FFF2-40B4-BE49-F238E27FC236}">
                  <a16:creationId xmlns:a16="http://schemas.microsoft.com/office/drawing/2014/main" id="{4AD6C14F-6BD2-F2F4-8C9F-66A2BDB601CF}"/>
                </a:ext>
              </a:extLst>
            </p:cNvPr>
            <p:cNvSpPr/>
            <p:nvPr/>
          </p:nvSpPr>
          <p:spPr>
            <a:xfrm>
              <a:off x="31512298" y="30550793"/>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520" name="Vapaamuotoinen: Muoto 3519">
              <a:extLst>
                <a:ext uri="{FF2B5EF4-FFF2-40B4-BE49-F238E27FC236}">
                  <a16:creationId xmlns:a16="http://schemas.microsoft.com/office/drawing/2014/main" id="{C3C0A0CF-56FB-9508-99D0-13DEFBEF2047}"/>
                </a:ext>
              </a:extLst>
            </p:cNvPr>
            <p:cNvSpPr/>
            <p:nvPr/>
          </p:nvSpPr>
          <p:spPr>
            <a:xfrm>
              <a:off x="31512298" y="30583178"/>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521" name="Vapaamuotoinen: Muoto 3520">
              <a:extLst>
                <a:ext uri="{FF2B5EF4-FFF2-40B4-BE49-F238E27FC236}">
                  <a16:creationId xmlns:a16="http://schemas.microsoft.com/office/drawing/2014/main" id="{266C0CBD-8FF8-9DC3-8A85-DC809EA78086}"/>
                </a:ext>
              </a:extLst>
            </p:cNvPr>
            <p:cNvSpPr/>
            <p:nvPr/>
          </p:nvSpPr>
          <p:spPr>
            <a:xfrm>
              <a:off x="31512298" y="30615468"/>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522" name="Vapaamuotoinen: Muoto 3521">
              <a:extLst>
                <a:ext uri="{FF2B5EF4-FFF2-40B4-BE49-F238E27FC236}">
                  <a16:creationId xmlns:a16="http://schemas.microsoft.com/office/drawing/2014/main" id="{27EEAA39-5BCF-DB05-45E6-F694AEA56096}"/>
                </a:ext>
              </a:extLst>
            </p:cNvPr>
            <p:cNvSpPr/>
            <p:nvPr/>
          </p:nvSpPr>
          <p:spPr>
            <a:xfrm>
              <a:off x="31512298" y="30647853"/>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523" name="Vapaamuotoinen: Muoto 3522">
              <a:extLst>
                <a:ext uri="{FF2B5EF4-FFF2-40B4-BE49-F238E27FC236}">
                  <a16:creationId xmlns:a16="http://schemas.microsoft.com/office/drawing/2014/main" id="{C58206F9-7E8C-CE6D-E3F1-4A7B2E2A4763}"/>
                </a:ext>
              </a:extLst>
            </p:cNvPr>
            <p:cNvSpPr/>
            <p:nvPr/>
          </p:nvSpPr>
          <p:spPr>
            <a:xfrm>
              <a:off x="31512298" y="30712528"/>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524" name="Vapaamuotoinen: Muoto 3523">
              <a:extLst>
                <a:ext uri="{FF2B5EF4-FFF2-40B4-BE49-F238E27FC236}">
                  <a16:creationId xmlns:a16="http://schemas.microsoft.com/office/drawing/2014/main" id="{363E6C92-A6C7-687D-2D9E-DA1C0C77C6A1}"/>
                </a:ext>
              </a:extLst>
            </p:cNvPr>
            <p:cNvSpPr/>
            <p:nvPr/>
          </p:nvSpPr>
          <p:spPr>
            <a:xfrm>
              <a:off x="31512298" y="30777203"/>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525" name="Vapaamuotoinen: Muoto 3524">
              <a:extLst>
                <a:ext uri="{FF2B5EF4-FFF2-40B4-BE49-F238E27FC236}">
                  <a16:creationId xmlns:a16="http://schemas.microsoft.com/office/drawing/2014/main" id="{786624AF-8261-5FB5-B88F-B13C3A91C4D9}"/>
                </a:ext>
              </a:extLst>
            </p:cNvPr>
            <p:cNvSpPr/>
            <p:nvPr/>
          </p:nvSpPr>
          <p:spPr>
            <a:xfrm>
              <a:off x="31512298" y="30874263"/>
              <a:ext cx="16192" cy="113252"/>
            </a:xfrm>
            <a:custGeom>
              <a:avLst/>
              <a:gdLst>
                <a:gd name="connsiteX0" fmla="*/ 0 w 16192"/>
                <a:gd name="connsiteY0" fmla="*/ 0 h 113252"/>
                <a:gd name="connsiteX1" fmla="*/ 16192 w 16192"/>
                <a:gd name="connsiteY1" fmla="*/ 0 h 113252"/>
                <a:gd name="connsiteX2" fmla="*/ 16192 w 16192"/>
                <a:gd name="connsiteY2" fmla="*/ 113252 h 113252"/>
                <a:gd name="connsiteX3" fmla="*/ 0 w 16192"/>
                <a:gd name="connsiteY3" fmla="*/ 113252 h 113252"/>
              </a:gdLst>
              <a:ahLst/>
              <a:cxnLst>
                <a:cxn ang="0">
                  <a:pos x="connsiteX0" y="connsiteY0"/>
                </a:cxn>
                <a:cxn ang="0">
                  <a:pos x="connsiteX1" y="connsiteY1"/>
                </a:cxn>
                <a:cxn ang="0">
                  <a:pos x="connsiteX2" y="connsiteY2"/>
                </a:cxn>
                <a:cxn ang="0">
                  <a:pos x="connsiteX3" y="connsiteY3"/>
                </a:cxn>
              </a:cxnLst>
              <a:rect l="l" t="t" r="r" b="b"/>
              <a:pathLst>
                <a:path w="16192" h="113252">
                  <a:moveTo>
                    <a:pt x="0" y="0"/>
                  </a:moveTo>
                  <a:lnTo>
                    <a:pt x="16192" y="0"/>
                  </a:lnTo>
                  <a:lnTo>
                    <a:pt x="16192" y="113252"/>
                  </a:lnTo>
                  <a:lnTo>
                    <a:pt x="0" y="113252"/>
                  </a:lnTo>
                  <a:close/>
                </a:path>
              </a:pathLst>
            </a:custGeom>
            <a:grpFill/>
            <a:ln w="9525" cap="flat">
              <a:noFill/>
              <a:prstDash val="solid"/>
              <a:miter/>
            </a:ln>
          </p:spPr>
          <p:txBody>
            <a:bodyPr rtlCol="0" anchor="ctr"/>
            <a:lstStyle/>
            <a:p>
              <a:endParaRPr lang="fi-FI"/>
            </a:p>
          </p:txBody>
        </p:sp>
        <p:sp>
          <p:nvSpPr>
            <p:cNvPr id="3526" name="Vapaamuotoinen: Muoto 3525">
              <a:extLst>
                <a:ext uri="{FF2B5EF4-FFF2-40B4-BE49-F238E27FC236}">
                  <a16:creationId xmlns:a16="http://schemas.microsoft.com/office/drawing/2014/main" id="{9C643C1E-F037-FB3F-3F7A-424A06ED77D5}"/>
                </a:ext>
              </a:extLst>
            </p:cNvPr>
            <p:cNvSpPr/>
            <p:nvPr/>
          </p:nvSpPr>
          <p:spPr>
            <a:xfrm>
              <a:off x="31512298" y="31035998"/>
              <a:ext cx="16192" cy="32385"/>
            </a:xfrm>
            <a:custGeom>
              <a:avLst/>
              <a:gdLst>
                <a:gd name="connsiteX0" fmla="*/ 0 w 16192"/>
                <a:gd name="connsiteY0" fmla="*/ 0 h 32385"/>
                <a:gd name="connsiteX1" fmla="*/ 16192 w 16192"/>
                <a:gd name="connsiteY1" fmla="*/ 0 h 32385"/>
                <a:gd name="connsiteX2" fmla="*/ 16192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527" name="Vapaamuotoinen: Muoto 3526">
              <a:extLst>
                <a:ext uri="{FF2B5EF4-FFF2-40B4-BE49-F238E27FC236}">
                  <a16:creationId xmlns:a16="http://schemas.microsoft.com/office/drawing/2014/main" id="{0219C9B6-20B8-5285-D6B2-B6AA75D4A04A}"/>
                </a:ext>
              </a:extLst>
            </p:cNvPr>
            <p:cNvSpPr/>
            <p:nvPr/>
          </p:nvSpPr>
          <p:spPr>
            <a:xfrm>
              <a:off x="31512254" y="31100768"/>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528" name="Vapaamuotoinen: Muoto 3527">
              <a:extLst>
                <a:ext uri="{FF2B5EF4-FFF2-40B4-BE49-F238E27FC236}">
                  <a16:creationId xmlns:a16="http://schemas.microsoft.com/office/drawing/2014/main" id="{0CEDE858-5552-260C-2BB2-BF8B3203ACF4}"/>
                </a:ext>
              </a:extLst>
            </p:cNvPr>
            <p:cNvSpPr/>
            <p:nvPr/>
          </p:nvSpPr>
          <p:spPr>
            <a:xfrm>
              <a:off x="31528447" y="30389068"/>
              <a:ext cx="16192" cy="113252"/>
            </a:xfrm>
            <a:custGeom>
              <a:avLst/>
              <a:gdLst>
                <a:gd name="connsiteX0" fmla="*/ 0 w 16192"/>
                <a:gd name="connsiteY0" fmla="*/ 0 h 113252"/>
                <a:gd name="connsiteX1" fmla="*/ 16192 w 16192"/>
                <a:gd name="connsiteY1" fmla="*/ 0 h 113252"/>
                <a:gd name="connsiteX2" fmla="*/ 16192 w 16192"/>
                <a:gd name="connsiteY2" fmla="*/ 113252 h 113252"/>
                <a:gd name="connsiteX3" fmla="*/ 0 w 16192"/>
                <a:gd name="connsiteY3" fmla="*/ 113252 h 113252"/>
              </a:gdLst>
              <a:ahLst/>
              <a:cxnLst>
                <a:cxn ang="0">
                  <a:pos x="connsiteX0" y="connsiteY0"/>
                </a:cxn>
                <a:cxn ang="0">
                  <a:pos x="connsiteX1" y="connsiteY1"/>
                </a:cxn>
                <a:cxn ang="0">
                  <a:pos x="connsiteX2" y="connsiteY2"/>
                </a:cxn>
                <a:cxn ang="0">
                  <a:pos x="connsiteX3" y="connsiteY3"/>
                </a:cxn>
              </a:cxnLst>
              <a:rect l="l" t="t" r="r" b="b"/>
              <a:pathLst>
                <a:path w="16192" h="113252">
                  <a:moveTo>
                    <a:pt x="0" y="0"/>
                  </a:moveTo>
                  <a:lnTo>
                    <a:pt x="16192" y="0"/>
                  </a:lnTo>
                  <a:lnTo>
                    <a:pt x="16192" y="113252"/>
                  </a:lnTo>
                  <a:lnTo>
                    <a:pt x="0" y="113252"/>
                  </a:lnTo>
                  <a:close/>
                </a:path>
              </a:pathLst>
            </a:custGeom>
            <a:grpFill/>
            <a:ln w="9525" cap="flat">
              <a:noFill/>
              <a:prstDash val="solid"/>
              <a:miter/>
            </a:ln>
          </p:spPr>
          <p:txBody>
            <a:bodyPr rtlCol="0" anchor="ctr"/>
            <a:lstStyle/>
            <a:p>
              <a:endParaRPr lang="fi-FI"/>
            </a:p>
          </p:txBody>
        </p:sp>
        <p:sp>
          <p:nvSpPr>
            <p:cNvPr id="3529" name="Vapaamuotoinen: Muoto 3528">
              <a:extLst>
                <a:ext uri="{FF2B5EF4-FFF2-40B4-BE49-F238E27FC236}">
                  <a16:creationId xmlns:a16="http://schemas.microsoft.com/office/drawing/2014/main" id="{7185862D-3BCD-91B9-F9BF-06BFC8B433F9}"/>
                </a:ext>
              </a:extLst>
            </p:cNvPr>
            <p:cNvSpPr/>
            <p:nvPr/>
          </p:nvSpPr>
          <p:spPr>
            <a:xfrm>
              <a:off x="31528447" y="30534610"/>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530" name="Vapaamuotoinen: Muoto 3529">
              <a:extLst>
                <a:ext uri="{FF2B5EF4-FFF2-40B4-BE49-F238E27FC236}">
                  <a16:creationId xmlns:a16="http://schemas.microsoft.com/office/drawing/2014/main" id="{EB746887-F3D2-303B-24F2-336DB6B42A2C}"/>
                </a:ext>
              </a:extLst>
            </p:cNvPr>
            <p:cNvSpPr/>
            <p:nvPr/>
          </p:nvSpPr>
          <p:spPr>
            <a:xfrm>
              <a:off x="31528447" y="30583188"/>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531" name="Vapaamuotoinen: Muoto 3530">
              <a:extLst>
                <a:ext uri="{FF2B5EF4-FFF2-40B4-BE49-F238E27FC236}">
                  <a16:creationId xmlns:a16="http://schemas.microsoft.com/office/drawing/2014/main" id="{E4DEA664-57A6-53CC-933F-D584F098B25B}"/>
                </a:ext>
              </a:extLst>
            </p:cNvPr>
            <p:cNvSpPr/>
            <p:nvPr/>
          </p:nvSpPr>
          <p:spPr>
            <a:xfrm>
              <a:off x="31528447" y="30712538"/>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532" name="Vapaamuotoinen: Muoto 3531">
              <a:extLst>
                <a:ext uri="{FF2B5EF4-FFF2-40B4-BE49-F238E27FC236}">
                  <a16:creationId xmlns:a16="http://schemas.microsoft.com/office/drawing/2014/main" id="{778D6F11-83E0-A5BF-B184-9B01F3D6065A}"/>
                </a:ext>
              </a:extLst>
            </p:cNvPr>
            <p:cNvSpPr/>
            <p:nvPr/>
          </p:nvSpPr>
          <p:spPr>
            <a:xfrm>
              <a:off x="31528447" y="30744923"/>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533" name="Vapaamuotoinen: Muoto 3532">
              <a:extLst>
                <a:ext uri="{FF2B5EF4-FFF2-40B4-BE49-F238E27FC236}">
                  <a16:creationId xmlns:a16="http://schemas.microsoft.com/office/drawing/2014/main" id="{2EF0A75C-AD05-C586-B5C4-9D8CC87487ED}"/>
                </a:ext>
              </a:extLst>
            </p:cNvPr>
            <p:cNvSpPr/>
            <p:nvPr/>
          </p:nvSpPr>
          <p:spPr>
            <a:xfrm>
              <a:off x="31528447" y="30777212"/>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534" name="Vapaamuotoinen: Muoto 3533">
              <a:extLst>
                <a:ext uri="{FF2B5EF4-FFF2-40B4-BE49-F238E27FC236}">
                  <a16:creationId xmlns:a16="http://schemas.microsoft.com/office/drawing/2014/main" id="{488C3CA6-0714-D5D2-8F23-B9B94BE69C8E}"/>
                </a:ext>
              </a:extLst>
            </p:cNvPr>
            <p:cNvSpPr/>
            <p:nvPr/>
          </p:nvSpPr>
          <p:spPr>
            <a:xfrm>
              <a:off x="31528447" y="30858080"/>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535" name="Vapaamuotoinen: Muoto 3534">
              <a:extLst>
                <a:ext uri="{FF2B5EF4-FFF2-40B4-BE49-F238E27FC236}">
                  <a16:creationId xmlns:a16="http://schemas.microsoft.com/office/drawing/2014/main" id="{21DD655E-A8BB-AB05-3EF5-D3EF43D3EF01}"/>
                </a:ext>
              </a:extLst>
            </p:cNvPr>
            <p:cNvSpPr/>
            <p:nvPr/>
          </p:nvSpPr>
          <p:spPr>
            <a:xfrm>
              <a:off x="31528447" y="30906657"/>
              <a:ext cx="16192" cy="80867"/>
            </a:xfrm>
            <a:custGeom>
              <a:avLst/>
              <a:gdLst>
                <a:gd name="connsiteX0" fmla="*/ 0 w 16192"/>
                <a:gd name="connsiteY0" fmla="*/ 0 h 80867"/>
                <a:gd name="connsiteX1" fmla="*/ 16192 w 16192"/>
                <a:gd name="connsiteY1" fmla="*/ 0 h 80867"/>
                <a:gd name="connsiteX2" fmla="*/ 16192 w 16192"/>
                <a:gd name="connsiteY2" fmla="*/ 80867 h 80867"/>
                <a:gd name="connsiteX3" fmla="*/ 0 w 16192"/>
                <a:gd name="connsiteY3" fmla="*/ 80867 h 80867"/>
              </a:gdLst>
              <a:ahLst/>
              <a:cxnLst>
                <a:cxn ang="0">
                  <a:pos x="connsiteX0" y="connsiteY0"/>
                </a:cxn>
                <a:cxn ang="0">
                  <a:pos x="connsiteX1" y="connsiteY1"/>
                </a:cxn>
                <a:cxn ang="0">
                  <a:pos x="connsiteX2" y="connsiteY2"/>
                </a:cxn>
                <a:cxn ang="0">
                  <a:pos x="connsiteX3" y="connsiteY3"/>
                </a:cxn>
              </a:cxnLst>
              <a:rect l="l" t="t" r="r" b="b"/>
              <a:pathLst>
                <a:path w="16192" h="80867">
                  <a:moveTo>
                    <a:pt x="0" y="0"/>
                  </a:moveTo>
                  <a:lnTo>
                    <a:pt x="16192" y="0"/>
                  </a:lnTo>
                  <a:lnTo>
                    <a:pt x="16192" y="80867"/>
                  </a:lnTo>
                  <a:lnTo>
                    <a:pt x="0" y="80867"/>
                  </a:lnTo>
                  <a:close/>
                </a:path>
              </a:pathLst>
            </a:custGeom>
            <a:grpFill/>
            <a:ln w="9525" cap="flat">
              <a:noFill/>
              <a:prstDash val="solid"/>
              <a:miter/>
            </a:ln>
          </p:spPr>
          <p:txBody>
            <a:bodyPr rtlCol="0" anchor="ctr"/>
            <a:lstStyle/>
            <a:p>
              <a:endParaRPr lang="fi-FI"/>
            </a:p>
          </p:txBody>
        </p:sp>
        <p:sp>
          <p:nvSpPr>
            <p:cNvPr id="3536" name="Vapaamuotoinen: Muoto 3535">
              <a:extLst>
                <a:ext uri="{FF2B5EF4-FFF2-40B4-BE49-F238E27FC236}">
                  <a16:creationId xmlns:a16="http://schemas.microsoft.com/office/drawing/2014/main" id="{87D72D2C-CE8C-A56D-AD5E-76E59DB489BF}"/>
                </a:ext>
              </a:extLst>
            </p:cNvPr>
            <p:cNvSpPr/>
            <p:nvPr/>
          </p:nvSpPr>
          <p:spPr>
            <a:xfrm>
              <a:off x="31528396" y="31003717"/>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537" name="Vapaamuotoinen: Muoto 3536">
              <a:extLst>
                <a:ext uri="{FF2B5EF4-FFF2-40B4-BE49-F238E27FC236}">
                  <a16:creationId xmlns:a16="http://schemas.microsoft.com/office/drawing/2014/main" id="{49A8397B-F943-2382-9D42-E1BC82B1BD72}"/>
                </a:ext>
              </a:extLst>
            </p:cNvPr>
            <p:cNvSpPr/>
            <p:nvPr/>
          </p:nvSpPr>
          <p:spPr>
            <a:xfrm>
              <a:off x="31528410" y="31036008"/>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538" name="Vapaamuotoinen: Muoto 3537">
              <a:extLst>
                <a:ext uri="{FF2B5EF4-FFF2-40B4-BE49-F238E27FC236}">
                  <a16:creationId xmlns:a16="http://schemas.microsoft.com/office/drawing/2014/main" id="{9A781FC6-AE27-9B12-D45C-5CD4FD9BB5A5}"/>
                </a:ext>
              </a:extLst>
            </p:cNvPr>
            <p:cNvSpPr/>
            <p:nvPr/>
          </p:nvSpPr>
          <p:spPr>
            <a:xfrm>
              <a:off x="31528473" y="31068393"/>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539" name="Vapaamuotoinen: Muoto 3538">
              <a:extLst>
                <a:ext uri="{FF2B5EF4-FFF2-40B4-BE49-F238E27FC236}">
                  <a16:creationId xmlns:a16="http://schemas.microsoft.com/office/drawing/2014/main" id="{85D8FA79-702A-C770-4CAC-F3AC3A586AE0}"/>
                </a:ext>
              </a:extLst>
            </p:cNvPr>
            <p:cNvSpPr/>
            <p:nvPr/>
          </p:nvSpPr>
          <p:spPr>
            <a:xfrm>
              <a:off x="31544665" y="30389074"/>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540" name="Vapaamuotoinen: Muoto 3539">
              <a:extLst>
                <a:ext uri="{FF2B5EF4-FFF2-40B4-BE49-F238E27FC236}">
                  <a16:creationId xmlns:a16="http://schemas.microsoft.com/office/drawing/2014/main" id="{CF189CF3-379C-C388-89D6-BDAB6D96F661}"/>
                </a:ext>
              </a:extLst>
            </p:cNvPr>
            <p:cNvSpPr/>
            <p:nvPr/>
          </p:nvSpPr>
          <p:spPr>
            <a:xfrm>
              <a:off x="31544665" y="30486132"/>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541" name="Vapaamuotoinen: Muoto 3540">
              <a:extLst>
                <a:ext uri="{FF2B5EF4-FFF2-40B4-BE49-F238E27FC236}">
                  <a16:creationId xmlns:a16="http://schemas.microsoft.com/office/drawing/2014/main" id="{DF64F6C1-0519-8DA7-7362-CDC38EFD48A5}"/>
                </a:ext>
              </a:extLst>
            </p:cNvPr>
            <p:cNvSpPr/>
            <p:nvPr/>
          </p:nvSpPr>
          <p:spPr>
            <a:xfrm>
              <a:off x="31544665" y="30534615"/>
              <a:ext cx="16192" cy="32385"/>
            </a:xfrm>
            <a:custGeom>
              <a:avLst/>
              <a:gdLst>
                <a:gd name="connsiteX0" fmla="*/ 0 w 16192"/>
                <a:gd name="connsiteY0" fmla="*/ 0 h 32385"/>
                <a:gd name="connsiteX1" fmla="*/ 16193 w 16192"/>
                <a:gd name="connsiteY1" fmla="*/ 0 h 32385"/>
                <a:gd name="connsiteX2" fmla="*/ 16193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542" name="Vapaamuotoinen: Muoto 3541">
              <a:extLst>
                <a:ext uri="{FF2B5EF4-FFF2-40B4-BE49-F238E27FC236}">
                  <a16:creationId xmlns:a16="http://schemas.microsoft.com/office/drawing/2014/main" id="{11BEBFC6-727B-AAAB-F339-DB6721D3D85D}"/>
                </a:ext>
              </a:extLst>
            </p:cNvPr>
            <p:cNvSpPr/>
            <p:nvPr/>
          </p:nvSpPr>
          <p:spPr>
            <a:xfrm>
              <a:off x="31544665" y="30664059"/>
              <a:ext cx="16192" cy="64674"/>
            </a:xfrm>
            <a:custGeom>
              <a:avLst/>
              <a:gdLst>
                <a:gd name="connsiteX0" fmla="*/ 0 w 16192"/>
                <a:gd name="connsiteY0" fmla="*/ 0 h 64674"/>
                <a:gd name="connsiteX1" fmla="*/ 16193 w 16192"/>
                <a:gd name="connsiteY1" fmla="*/ 0 h 64674"/>
                <a:gd name="connsiteX2" fmla="*/ 16193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3" y="0"/>
                  </a:lnTo>
                  <a:lnTo>
                    <a:pt x="16193" y="64675"/>
                  </a:lnTo>
                  <a:lnTo>
                    <a:pt x="0" y="64675"/>
                  </a:lnTo>
                  <a:close/>
                </a:path>
              </a:pathLst>
            </a:custGeom>
            <a:grpFill/>
            <a:ln w="9525" cap="flat">
              <a:noFill/>
              <a:prstDash val="solid"/>
              <a:miter/>
            </a:ln>
          </p:spPr>
          <p:txBody>
            <a:bodyPr rtlCol="0" anchor="ctr"/>
            <a:lstStyle/>
            <a:p>
              <a:endParaRPr lang="fi-FI"/>
            </a:p>
          </p:txBody>
        </p:sp>
        <p:sp>
          <p:nvSpPr>
            <p:cNvPr id="3543" name="Vapaamuotoinen: Muoto 3542">
              <a:extLst>
                <a:ext uri="{FF2B5EF4-FFF2-40B4-BE49-F238E27FC236}">
                  <a16:creationId xmlns:a16="http://schemas.microsoft.com/office/drawing/2014/main" id="{7C8665DC-7EDE-FBDE-B4A2-BF8FC396EBA8}"/>
                </a:ext>
              </a:extLst>
            </p:cNvPr>
            <p:cNvSpPr/>
            <p:nvPr/>
          </p:nvSpPr>
          <p:spPr>
            <a:xfrm>
              <a:off x="31544665" y="30777218"/>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544" name="Vapaamuotoinen: Muoto 3543">
              <a:extLst>
                <a:ext uri="{FF2B5EF4-FFF2-40B4-BE49-F238E27FC236}">
                  <a16:creationId xmlns:a16="http://schemas.microsoft.com/office/drawing/2014/main" id="{7A726015-71AE-A2E4-6DDC-EB826EC8E4A6}"/>
                </a:ext>
              </a:extLst>
            </p:cNvPr>
            <p:cNvSpPr/>
            <p:nvPr/>
          </p:nvSpPr>
          <p:spPr>
            <a:xfrm>
              <a:off x="31544665" y="30825794"/>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545" name="Vapaamuotoinen: Muoto 3544">
              <a:extLst>
                <a:ext uri="{FF2B5EF4-FFF2-40B4-BE49-F238E27FC236}">
                  <a16:creationId xmlns:a16="http://schemas.microsoft.com/office/drawing/2014/main" id="{D31A3E2A-B211-1898-1548-88B3F6511E61}"/>
                </a:ext>
              </a:extLst>
            </p:cNvPr>
            <p:cNvSpPr/>
            <p:nvPr/>
          </p:nvSpPr>
          <p:spPr>
            <a:xfrm>
              <a:off x="31544665" y="30858086"/>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546" name="Vapaamuotoinen: Muoto 3545">
              <a:extLst>
                <a:ext uri="{FF2B5EF4-FFF2-40B4-BE49-F238E27FC236}">
                  <a16:creationId xmlns:a16="http://schemas.microsoft.com/office/drawing/2014/main" id="{E9DA6796-1EB2-24B5-8466-445FF6D7B87D}"/>
                </a:ext>
              </a:extLst>
            </p:cNvPr>
            <p:cNvSpPr/>
            <p:nvPr/>
          </p:nvSpPr>
          <p:spPr>
            <a:xfrm>
              <a:off x="31544665" y="30906662"/>
              <a:ext cx="16192" cy="32384"/>
            </a:xfrm>
            <a:custGeom>
              <a:avLst/>
              <a:gdLst>
                <a:gd name="connsiteX0" fmla="*/ 0 w 16192"/>
                <a:gd name="connsiteY0" fmla="*/ 0 h 32384"/>
                <a:gd name="connsiteX1" fmla="*/ 16193 w 16192"/>
                <a:gd name="connsiteY1" fmla="*/ 0 h 32384"/>
                <a:gd name="connsiteX2" fmla="*/ 16193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547" name="Vapaamuotoinen: Muoto 3546">
              <a:extLst>
                <a:ext uri="{FF2B5EF4-FFF2-40B4-BE49-F238E27FC236}">
                  <a16:creationId xmlns:a16="http://schemas.microsoft.com/office/drawing/2014/main" id="{7D4C4630-C643-FE14-ABC3-63412E58FBF6}"/>
                </a:ext>
              </a:extLst>
            </p:cNvPr>
            <p:cNvSpPr/>
            <p:nvPr/>
          </p:nvSpPr>
          <p:spPr>
            <a:xfrm>
              <a:off x="31544665" y="30971337"/>
              <a:ext cx="16192" cy="16192"/>
            </a:xfrm>
            <a:custGeom>
              <a:avLst/>
              <a:gdLst>
                <a:gd name="connsiteX0" fmla="*/ 0 w 16192"/>
                <a:gd name="connsiteY0" fmla="*/ 0 h 16192"/>
                <a:gd name="connsiteX1" fmla="*/ 16193 w 16192"/>
                <a:gd name="connsiteY1" fmla="*/ 0 h 16192"/>
                <a:gd name="connsiteX2" fmla="*/ 16193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3"/>
                  </a:lnTo>
                  <a:lnTo>
                    <a:pt x="0" y="16193"/>
                  </a:lnTo>
                  <a:close/>
                </a:path>
              </a:pathLst>
            </a:custGeom>
            <a:grpFill/>
            <a:ln w="9525" cap="flat">
              <a:noFill/>
              <a:prstDash val="solid"/>
              <a:miter/>
            </a:ln>
          </p:spPr>
          <p:txBody>
            <a:bodyPr rtlCol="0" anchor="ctr"/>
            <a:lstStyle/>
            <a:p>
              <a:endParaRPr lang="fi-FI"/>
            </a:p>
          </p:txBody>
        </p:sp>
        <p:sp>
          <p:nvSpPr>
            <p:cNvPr id="3548" name="Vapaamuotoinen: Muoto 3547">
              <a:extLst>
                <a:ext uri="{FF2B5EF4-FFF2-40B4-BE49-F238E27FC236}">
                  <a16:creationId xmlns:a16="http://schemas.microsoft.com/office/drawing/2014/main" id="{815FD483-B97C-5990-C07F-E5314958B25B}"/>
                </a:ext>
              </a:extLst>
            </p:cNvPr>
            <p:cNvSpPr/>
            <p:nvPr/>
          </p:nvSpPr>
          <p:spPr>
            <a:xfrm>
              <a:off x="31544665" y="31036013"/>
              <a:ext cx="16192" cy="32385"/>
            </a:xfrm>
            <a:custGeom>
              <a:avLst/>
              <a:gdLst>
                <a:gd name="connsiteX0" fmla="*/ 0 w 16192"/>
                <a:gd name="connsiteY0" fmla="*/ 0 h 32385"/>
                <a:gd name="connsiteX1" fmla="*/ 16193 w 16192"/>
                <a:gd name="connsiteY1" fmla="*/ 0 h 32385"/>
                <a:gd name="connsiteX2" fmla="*/ 16193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3" y="0"/>
                  </a:lnTo>
                  <a:lnTo>
                    <a:pt x="16193" y="32385"/>
                  </a:lnTo>
                  <a:lnTo>
                    <a:pt x="0" y="32385"/>
                  </a:lnTo>
                  <a:close/>
                </a:path>
              </a:pathLst>
            </a:custGeom>
            <a:grpFill/>
            <a:ln w="9525" cap="flat">
              <a:noFill/>
              <a:prstDash val="solid"/>
              <a:miter/>
            </a:ln>
          </p:spPr>
          <p:txBody>
            <a:bodyPr rtlCol="0" anchor="ctr"/>
            <a:lstStyle/>
            <a:p>
              <a:endParaRPr lang="fi-FI"/>
            </a:p>
          </p:txBody>
        </p:sp>
        <p:sp>
          <p:nvSpPr>
            <p:cNvPr id="3549" name="Vapaamuotoinen: Muoto 3548">
              <a:extLst>
                <a:ext uri="{FF2B5EF4-FFF2-40B4-BE49-F238E27FC236}">
                  <a16:creationId xmlns:a16="http://schemas.microsoft.com/office/drawing/2014/main" id="{99CA76E7-42BD-A095-59EC-AFE7DC717241}"/>
                </a:ext>
              </a:extLst>
            </p:cNvPr>
            <p:cNvSpPr/>
            <p:nvPr/>
          </p:nvSpPr>
          <p:spPr>
            <a:xfrm>
              <a:off x="31544618" y="31084590"/>
              <a:ext cx="16192" cy="16192"/>
            </a:xfrm>
            <a:custGeom>
              <a:avLst/>
              <a:gdLst>
                <a:gd name="connsiteX0" fmla="*/ 0 w 16192"/>
                <a:gd name="connsiteY0" fmla="*/ 0 h 16192"/>
                <a:gd name="connsiteX1" fmla="*/ 16193 w 16192"/>
                <a:gd name="connsiteY1" fmla="*/ 0 h 16192"/>
                <a:gd name="connsiteX2" fmla="*/ 16193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3" y="0"/>
                  </a:lnTo>
                  <a:lnTo>
                    <a:pt x="16193" y="16192"/>
                  </a:lnTo>
                  <a:lnTo>
                    <a:pt x="0" y="16192"/>
                  </a:lnTo>
                  <a:close/>
                </a:path>
              </a:pathLst>
            </a:custGeom>
            <a:grpFill/>
            <a:ln w="9525" cap="flat">
              <a:noFill/>
              <a:prstDash val="solid"/>
              <a:miter/>
            </a:ln>
          </p:spPr>
          <p:txBody>
            <a:bodyPr rtlCol="0" anchor="ctr"/>
            <a:lstStyle/>
            <a:p>
              <a:endParaRPr lang="fi-FI"/>
            </a:p>
          </p:txBody>
        </p:sp>
        <p:sp>
          <p:nvSpPr>
            <p:cNvPr id="3550" name="Vapaamuotoinen: Muoto 3549">
              <a:extLst>
                <a:ext uri="{FF2B5EF4-FFF2-40B4-BE49-F238E27FC236}">
                  <a16:creationId xmlns:a16="http://schemas.microsoft.com/office/drawing/2014/main" id="{A4D3DFFD-9E12-53E6-41FA-A8A68A13E3EE}"/>
                </a:ext>
              </a:extLst>
            </p:cNvPr>
            <p:cNvSpPr/>
            <p:nvPr/>
          </p:nvSpPr>
          <p:spPr>
            <a:xfrm>
              <a:off x="31560811" y="30389078"/>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551" name="Vapaamuotoinen: Muoto 3550">
              <a:extLst>
                <a:ext uri="{FF2B5EF4-FFF2-40B4-BE49-F238E27FC236}">
                  <a16:creationId xmlns:a16="http://schemas.microsoft.com/office/drawing/2014/main" id="{25F3101B-9BD2-C976-E64F-0DEC6145DCDF}"/>
                </a:ext>
              </a:extLst>
            </p:cNvPr>
            <p:cNvSpPr/>
            <p:nvPr/>
          </p:nvSpPr>
          <p:spPr>
            <a:xfrm>
              <a:off x="31560811" y="30421463"/>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552" name="Vapaamuotoinen: Muoto 3551">
              <a:extLst>
                <a:ext uri="{FF2B5EF4-FFF2-40B4-BE49-F238E27FC236}">
                  <a16:creationId xmlns:a16="http://schemas.microsoft.com/office/drawing/2014/main" id="{DC884DE7-293C-6390-4739-CC2EB7CC39A9}"/>
                </a:ext>
              </a:extLst>
            </p:cNvPr>
            <p:cNvSpPr/>
            <p:nvPr/>
          </p:nvSpPr>
          <p:spPr>
            <a:xfrm>
              <a:off x="31560811" y="30486137"/>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553" name="Vapaamuotoinen: Muoto 3552">
              <a:extLst>
                <a:ext uri="{FF2B5EF4-FFF2-40B4-BE49-F238E27FC236}">
                  <a16:creationId xmlns:a16="http://schemas.microsoft.com/office/drawing/2014/main" id="{E612DF3F-74AF-6095-FBB7-DA3DA65036C5}"/>
                </a:ext>
              </a:extLst>
            </p:cNvPr>
            <p:cNvSpPr/>
            <p:nvPr/>
          </p:nvSpPr>
          <p:spPr>
            <a:xfrm>
              <a:off x="31560811" y="30518427"/>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554" name="Vapaamuotoinen: Muoto 3553">
              <a:extLst>
                <a:ext uri="{FF2B5EF4-FFF2-40B4-BE49-F238E27FC236}">
                  <a16:creationId xmlns:a16="http://schemas.microsoft.com/office/drawing/2014/main" id="{0EF602AD-89CB-ABE1-ADA5-160A909200BA}"/>
                </a:ext>
              </a:extLst>
            </p:cNvPr>
            <p:cNvSpPr/>
            <p:nvPr/>
          </p:nvSpPr>
          <p:spPr>
            <a:xfrm>
              <a:off x="31560811" y="30583197"/>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555" name="Vapaamuotoinen: Muoto 3554">
              <a:extLst>
                <a:ext uri="{FF2B5EF4-FFF2-40B4-BE49-F238E27FC236}">
                  <a16:creationId xmlns:a16="http://schemas.microsoft.com/office/drawing/2014/main" id="{9978DA86-C2DF-365C-2D66-A61AB6CC85E4}"/>
                </a:ext>
              </a:extLst>
            </p:cNvPr>
            <p:cNvSpPr/>
            <p:nvPr/>
          </p:nvSpPr>
          <p:spPr>
            <a:xfrm>
              <a:off x="31560811" y="30680258"/>
              <a:ext cx="16192" cy="113252"/>
            </a:xfrm>
            <a:custGeom>
              <a:avLst/>
              <a:gdLst>
                <a:gd name="connsiteX0" fmla="*/ 0 w 16192"/>
                <a:gd name="connsiteY0" fmla="*/ 0 h 113252"/>
                <a:gd name="connsiteX1" fmla="*/ 16192 w 16192"/>
                <a:gd name="connsiteY1" fmla="*/ 0 h 113252"/>
                <a:gd name="connsiteX2" fmla="*/ 16192 w 16192"/>
                <a:gd name="connsiteY2" fmla="*/ 113252 h 113252"/>
                <a:gd name="connsiteX3" fmla="*/ 0 w 16192"/>
                <a:gd name="connsiteY3" fmla="*/ 113252 h 113252"/>
              </a:gdLst>
              <a:ahLst/>
              <a:cxnLst>
                <a:cxn ang="0">
                  <a:pos x="connsiteX0" y="connsiteY0"/>
                </a:cxn>
                <a:cxn ang="0">
                  <a:pos x="connsiteX1" y="connsiteY1"/>
                </a:cxn>
                <a:cxn ang="0">
                  <a:pos x="connsiteX2" y="connsiteY2"/>
                </a:cxn>
                <a:cxn ang="0">
                  <a:pos x="connsiteX3" y="connsiteY3"/>
                </a:cxn>
              </a:cxnLst>
              <a:rect l="l" t="t" r="r" b="b"/>
              <a:pathLst>
                <a:path w="16192" h="113252">
                  <a:moveTo>
                    <a:pt x="0" y="0"/>
                  </a:moveTo>
                  <a:lnTo>
                    <a:pt x="16192" y="0"/>
                  </a:lnTo>
                  <a:lnTo>
                    <a:pt x="16192" y="113252"/>
                  </a:lnTo>
                  <a:lnTo>
                    <a:pt x="0" y="113252"/>
                  </a:lnTo>
                  <a:close/>
                </a:path>
              </a:pathLst>
            </a:custGeom>
            <a:grpFill/>
            <a:ln w="9525" cap="flat">
              <a:noFill/>
              <a:prstDash val="solid"/>
              <a:miter/>
            </a:ln>
          </p:spPr>
          <p:txBody>
            <a:bodyPr rtlCol="0" anchor="ctr"/>
            <a:lstStyle/>
            <a:p>
              <a:endParaRPr lang="fi-FI"/>
            </a:p>
          </p:txBody>
        </p:sp>
        <p:sp>
          <p:nvSpPr>
            <p:cNvPr id="3556" name="Vapaamuotoinen: Muoto 3555">
              <a:extLst>
                <a:ext uri="{FF2B5EF4-FFF2-40B4-BE49-F238E27FC236}">
                  <a16:creationId xmlns:a16="http://schemas.microsoft.com/office/drawing/2014/main" id="{3ADC1177-DAFD-2FF4-8D05-78C4EB9F7BA1}"/>
                </a:ext>
              </a:extLst>
            </p:cNvPr>
            <p:cNvSpPr/>
            <p:nvPr/>
          </p:nvSpPr>
          <p:spPr>
            <a:xfrm>
              <a:off x="31560811" y="30841992"/>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557" name="Vapaamuotoinen: Muoto 3556">
              <a:extLst>
                <a:ext uri="{FF2B5EF4-FFF2-40B4-BE49-F238E27FC236}">
                  <a16:creationId xmlns:a16="http://schemas.microsoft.com/office/drawing/2014/main" id="{76FF6653-5458-BA8C-1609-FB9F2E52CA07}"/>
                </a:ext>
              </a:extLst>
            </p:cNvPr>
            <p:cNvSpPr/>
            <p:nvPr/>
          </p:nvSpPr>
          <p:spPr>
            <a:xfrm>
              <a:off x="31560797" y="30922859"/>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558" name="Vapaamuotoinen: Muoto 3557">
              <a:extLst>
                <a:ext uri="{FF2B5EF4-FFF2-40B4-BE49-F238E27FC236}">
                  <a16:creationId xmlns:a16="http://schemas.microsoft.com/office/drawing/2014/main" id="{855F8782-521A-B90F-455B-4DD2865A8EED}"/>
                </a:ext>
              </a:extLst>
            </p:cNvPr>
            <p:cNvSpPr/>
            <p:nvPr/>
          </p:nvSpPr>
          <p:spPr>
            <a:xfrm>
              <a:off x="31560816" y="30971341"/>
              <a:ext cx="16192" cy="80867"/>
            </a:xfrm>
            <a:custGeom>
              <a:avLst/>
              <a:gdLst>
                <a:gd name="connsiteX0" fmla="*/ 0 w 16192"/>
                <a:gd name="connsiteY0" fmla="*/ 0 h 80867"/>
                <a:gd name="connsiteX1" fmla="*/ 16192 w 16192"/>
                <a:gd name="connsiteY1" fmla="*/ 0 h 80867"/>
                <a:gd name="connsiteX2" fmla="*/ 16192 w 16192"/>
                <a:gd name="connsiteY2" fmla="*/ 80867 h 80867"/>
                <a:gd name="connsiteX3" fmla="*/ 0 w 16192"/>
                <a:gd name="connsiteY3" fmla="*/ 80867 h 80867"/>
              </a:gdLst>
              <a:ahLst/>
              <a:cxnLst>
                <a:cxn ang="0">
                  <a:pos x="connsiteX0" y="connsiteY0"/>
                </a:cxn>
                <a:cxn ang="0">
                  <a:pos x="connsiteX1" y="connsiteY1"/>
                </a:cxn>
                <a:cxn ang="0">
                  <a:pos x="connsiteX2" y="connsiteY2"/>
                </a:cxn>
                <a:cxn ang="0">
                  <a:pos x="connsiteX3" y="connsiteY3"/>
                </a:cxn>
              </a:cxnLst>
              <a:rect l="l" t="t" r="r" b="b"/>
              <a:pathLst>
                <a:path w="16192" h="80867">
                  <a:moveTo>
                    <a:pt x="0" y="0"/>
                  </a:moveTo>
                  <a:lnTo>
                    <a:pt x="16192" y="0"/>
                  </a:lnTo>
                  <a:lnTo>
                    <a:pt x="16192" y="80867"/>
                  </a:lnTo>
                  <a:lnTo>
                    <a:pt x="0" y="80867"/>
                  </a:lnTo>
                  <a:close/>
                </a:path>
              </a:pathLst>
            </a:custGeom>
            <a:grpFill/>
            <a:ln w="9525" cap="flat">
              <a:noFill/>
              <a:prstDash val="solid"/>
              <a:miter/>
            </a:ln>
          </p:spPr>
          <p:txBody>
            <a:bodyPr rtlCol="0" anchor="ctr"/>
            <a:lstStyle/>
            <a:p>
              <a:endParaRPr lang="fi-FI"/>
            </a:p>
          </p:txBody>
        </p:sp>
        <p:sp>
          <p:nvSpPr>
            <p:cNvPr id="3559" name="Vapaamuotoinen: Muoto 3558">
              <a:extLst>
                <a:ext uri="{FF2B5EF4-FFF2-40B4-BE49-F238E27FC236}">
                  <a16:creationId xmlns:a16="http://schemas.microsoft.com/office/drawing/2014/main" id="{BFCBB770-2993-1786-A142-7D5B7EEE9EFC}"/>
                </a:ext>
              </a:extLst>
            </p:cNvPr>
            <p:cNvSpPr/>
            <p:nvPr/>
          </p:nvSpPr>
          <p:spPr>
            <a:xfrm>
              <a:off x="31560775" y="31068402"/>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560" name="Vapaamuotoinen: Muoto 3559">
              <a:extLst>
                <a:ext uri="{FF2B5EF4-FFF2-40B4-BE49-F238E27FC236}">
                  <a16:creationId xmlns:a16="http://schemas.microsoft.com/office/drawing/2014/main" id="{B1513ACB-404F-0FC6-D1C9-70F190F73E2D}"/>
                </a:ext>
              </a:extLst>
            </p:cNvPr>
            <p:cNvSpPr/>
            <p:nvPr/>
          </p:nvSpPr>
          <p:spPr>
            <a:xfrm>
              <a:off x="31560814" y="31100788"/>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561" name="Vapaamuotoinen: Muoto 3560">
              <a:extLst>
                <a:ext uri="{FF2B5EF4-FFF2-40B4-BE49-F238E27FC236}">
                  <a16:creationId xmlns:a16="http://schemas.microsoft.com/office/drawing/2014/main" id="{48068820-EDFE-CFE8-65B6-60C9B210E5F3}"/>
                </a:ext>
              </a:extLst>
            </p:cNvPr>
            <p:cNvSpPr/>
            <p:nvPr/>
          </p:nvSpPr>
          <p:spPr>
            <a:xfrm>
              <a:off x="31576911" y="30389079"/>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562" name="Vapaamuotoinen: Muoto 3561">
              <a:extLst>
                <a:ext uri="{FF2B5EF4-FFF2-40B4-BE49-F238E27FC236}">
                  <a16:creationId xmlns:a16="http://schemas.microsoft.com/office/drawing/2014/main" id="{7923B32A-1A3B-8A31-F09D-66C23C9840C5}"/>
                </a:ext>
              </a:extLst>
            </p:cNvPr>
            <p:cNvSpPr/>
            <p:nvPr/>
          </p:nvSpPr>
          <p:spPr>
            <a:xfrm>
              <a:off x="31576911" y="30421464"/>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563" name="Vapaamuotoinen: Muoto 3562">
              <a:extLst>
                <a:ext uri="{FF2B5EF4-FFF2-40B4-BE49-F238E27FC236}">
                  <a16:creationId xmlns:a16="http://schemas.microsoft.com/office/drawing/2014/main" id="{5D6D3F00-37C8-CF1B-BAF2-CAECC08C0ED8}"/>
                </a:ext>
              </a:extLst>
            </p:cNvPr>
            <p:cNvSpPr/>
            <p:nvPr/>
          </p:nvSpPr>
          <p:spPr>
            <a:xfrm>
              <a:off x="31576911" y="30486138"/>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564" name="Vapaamuotoinen: Muoto 3563">
              <a:extLst>
                <a:ext uri="{FF2B5EF4-FFF2-40B4-BE49-F238E27FC236}">
                  <a16:creationId xmlns:a16="http://schemas.microsoft.com/office/drawing/2014/main" id="{F715264A-C672-5A20-F6C2-D563F10DD78A}"/>
                </a:ext>
              </a:extLst>
            </p:cNvPr>
            <p:cNvSpPr/>
            <p:nvPr/>
          </p:nvSpPr>
          <p:spPr>
            <a:xfrm>
              <a:off x="31576911" y="30550814"/>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565" name="Vapaamuotoinen: Muoto 3564">
              <a:extLst>
                <a:ext uri="{FF2B5EF4-FFF2-40B4-BE49-F238E27FC236}">
                  <a16:creationId xmlns:a16="http://schemas.microsoft.com/office/drawing/2014/main" id="{252FDA36-4971-BE62-E2AC-57CEAE8F2758}"/>
                </a:ext>
              </a:extLst>
            </p:cNvPr>
            <p:cNvSpPr/>
            <p:nvPr/>
          </p:nvSpPr>
          <p:spPr>
            <a:xfrm>
              <a:off x="31576911" y="30583200"/>
              <a:ext cx="16192" cy="80867"/>
            </a:xfrm>
            <a:custGeom>
              <a:avLst/>
              <a:gdLst>
                <a:gd name="connsiteX0" fmla="*/ 0 w 16192"/>
                <a:gd name="connsiteY0" fmla="*/ 0 h 80867"/>
                <a:gd name="connsiteX1" fmla="*/ 16192 w 16192"/>
                <a:gd name="connsiteY1" fmla="*/ 0 h 80867"/>
                <a:gd name="connsiteX2" fmla="*/ 16192 w 16192"/>
                <a:gd name="connsiteY2" fmla="*/ 80867 h 80867"/>
                <a:gd name="connsiteX3" fmla="*/ 0 w 16192"/>
                <a:gd name="connsiteY3" fmla="*/ 80867 h 80867"/>
              </a:gdLst>
              <a:ahLst/>
              <a:cxnLst>
                <a:cxn ang="0">
                  <a:pos x="connsiteX0" y="connsiteY0"/>
                </a:cxn>
                <a:cxn ang="0">
                  <a:pos x="connsiteX1" y="connsiteY1"/>
                </a:cxn>
                <a:cxn ang="0">
                  <a:pos x="connsiteX2" y="connsiteY2"/>
                </a:cxn>
                <a:cxn ang="0">
                  <a:pos x="connsiteX3" y="connsiteY3"/>
                </a:cxn>
              </a:cxnLst>
              <a:rect l="l" t="t" r="r" b="b"/>
              <a:pathLst>
                <a:path w="16192" h="80867">
                  <a:moveTo>
                    <a:pt x="0" y="0"/>
                  </a:moveTo>
                  <a:lnTo>
                    <a:pt x="16192" y="0"/>
                  </a:lnTo>
                  <a:lnTo>
                    <a:pt x="16192" y="80867"/>
                  </a:lnTo>
                  <a:lnTo>
                    <a:pt x="0" y="80867"/>
                  </a:lnTo>
                  <a:close/>
                </a:path>
              </a:pathLst>
            </a:custGeom>
            <a:grpFill/>
            <a:ln w="9525" cap="flat">
              <a:noFill/>
              <a:prstDash val="solid"/>
              <a:miter/>
            </a:ln>
          </p:spPr>
          <p:txBody>
            <a:bodyPr rtlCol="0" anchor="ctr"/>
            <a:lstStyle/>
            <a:p>
              <a:endParaRPr lang="fi-FI"/>
            </a:p>
          </p:txBody>
        </p:sp>
        <p:sp>
          <p:nvSpPr>
            <p:cNvPr id="3566" name="Vapaamuotoinen: Muoto 3565">
              <a:extLst>
                <a:ext uri="{FF2B5EF4-FFF2-40B4-BE49-F238E27FC236}">
                  <a16:creationId xmlns:a16="http://schemas.microsoft.com/office/drawing/2014/main" id="{186D9665-220D-BDAF-9137-BDBFACAC468D}"/>
                </a:ext>
              </a:extLst>
            </p:cNvPr>
            <p:cNvSpPr/>
            <p:nvPr/>
          </p:nvSpPr>
          <p:spPr>
            <a:xfrm>
              <a:off x="31576911" y="30696356"/>
              <a:ext cx="16192" cy="64674"/>
            </a:xfrm>
            <a:custGeom>
              <a:avLst/>
              <a:gdLst>
                <a:gd name="connsiteX0" fmla="*/ 0 w 16192"/>
                <a:gd name="connsiteY0" fmla="*/ 0 h 64674"/>
                <a:gd name="connsiteX1" fmla="*/ 16192 w 16192"/>
                <a:gd name="connsiteY1" fmla="*/ 0 h 64674"/>
                <a:gd name="connsiteX2" fmla="*/ 16192 w 16192"/>
                <a:gd name="connsiteY2" fmla="*/ 64675 h 64674"/>
                <a:gd name="connsiteX3" fmla="*/ 0 w 16192"/>
                <a:gd name="connsiteY3" fmla="*/ 64675 h 64674"/>
              </a:gdLst>
              <a:ahLst/>
              <a:cxnLst>
                <a:cxn ang="0">
                  <a:pos x="connsiteX0" y="connsiteY0"/>
                </a:cxn>
                <a:cxn ang="0">
                  <a:pos x="connsiteX1" y="connsiteY1"/>
                </a:cxn>
                <a:cxn ang="0">
                  <a:pos x="connsiteX2" y="connsiteY2"/>
                </a:cxn>
                <a:cxn ang="0">
                  <a:pos x="connsiteX3" y="connsiteY3"/>
                </a:cxn>
              </a:cxnLst>
              <a:rect l="l" t="t" r="r" b="b"/>
              <a:pathLst>
                <a:path w="16192" h="64674">
                  <a:moveTo>
                    <a:pt x="0" y="0"/>
                  </a:moveTo>
                  <a:lnTo>
                    <a:pt x="16192" y="0"/>
                  </a:lnTo>
                  <a:lnTo>
                    <a:pt x="16192" y="64675"/>
                  </a:lnTo>
                  <a:lnTo>
                    <a:pt x="0" y="64675"/>
                  </a:lnTo>
                  <a:close/>
                </a:path>
              </a:pathLst>
            </a:custGeom>
            <a:grpFill/>
            <a:ln w="9525" cap="flat">
              <a:noFill/>
              <a:prstDash val="solid"/>
              <a:miter/>
            </a:ln>
          </p:spPr>
          <p:txBody>
            <a:bodyPr rtlCol="0" anchor="ctr"/>
            <a:lstStyle/>
            <a:p>
              <a:endParaRPr lang="fi-FI"/>
            </a:p>
          </p:txBody>
        </p:sp>
        <p:sp>
          <p:nvSpPr>
            <p:cNvPr id="3567" name="Vapaamuotoinen: Muoto 3566">
              <a:extLst>
                <a:ext uri="{FF2B5EF4-FFF2-40B4-BE49-F238E27FC236}">
                  <a16:creationId xmlns:a16="http://schemas.microsoft.com/office/drawing/2014/main" id="{4DB7FE9B-DF03-D125-F675-485C012D9295}"/>
                </a:ext>
              </a:extLst>
            </p:cNvPr>
            <p:cNvSpPr/>
            <p:nvPr/>
          </p:nvSpPr>
          <p:spPr>
            <a:xfrm>
              <a:off x="31576911" y="30825802"/>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568" name="Vapaamuotoinen: Muoto 3567">
              <a:extLst>
                <a:ext uri="{FF2B5EF4-FFF2-40B4-BE49-F238E27FC236}">
                  <a16:creationId xmlns:a16="http://schemas.microsoft.com/office/drawing/2014/main" id="{85210B51-16F9-F33A-9BC2-AF91035F261E}"/>
                </a:ext>
              </a:extLst>
            </p:cNvPr>
            <p:cNvSpPr/>
            <p:nvPr/>
          </p:nvSpPr>
          <p:spPr>
            <a:xfrm>
              <a:off x="31576911" y="30890477"/>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569" name="Vapaamuotoinen: Muoto 3568">
              <a:extLst>
                <a:ext uri="{FF2B5EF4-FFF2-40B4-BE49-F238E27FC236}">
                  <a16:creationId xmlns:a16="http://schemas.microsoft.com/office/drawing/2014/main" id="{7C7956DC-49F0-9648-AD92-D63675A3A6A2}"/>
                </a:ext>
              </a:extLst>
            </p:cNvPr>
            <p:cNvSpPr/>
            <p:nvPr/>
          </p:nvSpPr>
          <p:spPr>
            <a:xfrm>
              <a:off x="31576911" y="30922862"/>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570" name="Vapaamuotoinen: Muoto 3569">
              <a:extLst>
                <a:ext uri="{FF2B5EF4-FFF2-40B4-BE49-F238E27FC236}">
                  <a16:creationId xmlns:a16="http://schemas.microsoft.com/office/drawing/2014/main" id="{FB06646F-0E14-011F-F36C-2B9A02BB4463}"/>
                </a:ext>
              </a:extLst>
            </p:cNvPr>
            <p:cNvSpPr/>
            <p:nvPr/>
          </p:nvSpPr>
          <p:spPr>
            <a:xfrm>
              <a:off x="31576911" y="30971344"/>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571" name="Vapaamuotoinen: Muoto 3570">
              <a:extLst>
                <a:ext uri="{FF2B5EF4-FFF2-40B4-BE49-F238E27FC236}">
                  <a16:creationId xmlns:a16="http://schemas.microsoft.com/office/drawing/2014/main" id="{ED53959F-B15A-33D8-D46D-2495EED6F8EA}"/>
                </a:ext>
              </a:extLst>
            </p:cNvPr>
            <p:cNvSpPr/>
            <p:nvPr/>
          </p:nvSpPr>
          <p:spPr>
            <a:xfrm>
              <a:off x="31576885" y="31019920"/>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572" name="Vapaamuotoinen: Muoto 3571">
              <a:extLst>
                <a:ext uri="{FF2B5EF4-FFF2-40B4-BE49-F238E27FC236}">
                  <a16:creationId xmlns:a16="http://schemas.microsoft.com/office/drawing/2014/main" id="{E95D7CFE-8E67-7DA8-36FA-C73446DDD4E7}"/>
                </a:ext>
              </a:extLst>
            </p:cNvPr>
            <p:cNvSpPr/>
            <p:nvPr/>
          </p:nvSpPr>
          <p:spPr>
            <a:xfrm>
              <a:off x="31593079" y="30389079"/>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573" name="Vapaamuotoinen: Muoto 3572">
              <a:extLst>
                <a:ext uri="{FF2B5EF4-FFF2-40B4-BE49-F238E27FC236}">
                  <a16:creationId xmlns:a16="http://schemas.microsoft.com/office/drawing/2014/main" id="{C28075E8-E9FF-995E-D441-2497F9B3D85E}"/>
                </a:ext>
              </a:extLst>
            </p:cNvPr>
            <p:cNvSpPr/>
            <p:nvPr/>
          </p:nvSpPr>
          <p:spPr>
            <a:xfrm>
              <a:off x="31593079" y="30421464"/>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574" name="Vapaamuotoinen: Muoto 3573">
              <a:extLst>
                <a:ext uri="{FF2B5EF4-FFF2-40B4-BE49-F238E27FC236}">
                  <a16:creationId xmlns:a16="http://schemas.microsoft.com/office/drawing/2014/main" id="{BDC32959-C2EA-CFD1-0D07-D516BC26A76A}"/>
                </a:ext>
              </a:extLst>
            </p:cNvPr>
            <p:cNvSpPr/>
            <p:nvPr/>
          </p:nvSpPr>
          <p:spPr>
            <a:xfrm>
              <a:off x="31593079" y="30486138"/>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575" name="Vapaamuotoinen: Muoto 3574">
              <a:extLst>
                <a:ext uri="{FF2B5EF4-FFF2-40B4-BE49-F238E27FC236}">
                  <a16:creationId xmlns:a16="http://schemas.microsoft.com/office/drawing/2014/main" id="{27473011-9E70-FFC0-004A-685C5960ABED}"/>
                </a:ext>
              </a:extLst>
            </p:cNvPr>
            <p:cNvSpPr/>
            <p:nvPr/>
          </p:nvSpPr>
          <p:spPr>
            <a:xfrm>
              <a:off x="31593079" y="30518429"/>
              <a:ext cx="16192" cy="32385"/>
            </a:xfrm>
            <a:custGeom>
              <a:avLst/>
              <a:gdLst>
                <a:gd name="connsiteX0" fmla="*/ 0 w 16192"/>
                <a:gd name="connsiteY0" fmla="*/ 0 h 32385"/>
                <a:gd name="connsiteX1" fmla="*/ 16192 w 16192"/>
                <a:gd name="connsiteY1" fmla="*/ 0 h 32385"/>
                <a:gd name="connsiteX2" fmla="*/ 16192 w 16192"/>
                <a:gd name="connsiteY2" fmla="*/ 32385 h 32385"/>
                <a:gd name="connsiteX3" fmla="*/ 0 w 16192"/>
                <a:gd name="connsiteY3" fmla="*/ 32385 h 32385"/>
              </a:gdLst>
              <a:ahLst/>
              <a:cxnLst>
                <a:cxn ang="0">
                  <a:pos x="connsiteX0" y="connsiteY0"/>
                </a:cxn>
                <a:cxn ang="0">
                  <a:pos x="connsiteX1" y="connsiteY1"/>
                </a:cxn>
                <a:cxn ang="0">
                  <a:pos x="connsiteX2" y="connsiteY2"/>
                </a:cxn>
                <a:cxn ang="0">
                  <a:pos x="connsiteX3" y="connsiteY3"/>
                </a:cxn>
              </a:cxnLst>
              <a:rect l="l" t="t" r="r" b="b"/>
              <a:pathLst>
                <a:path w="16192" h="32385">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576" name="Vapaamuotoinen: Muoto 3575">
              <a:extLst>
                <a:ext uri="{FF2B5EF4-FFF2-40B4-BE49-F238E27FC236}">
                  <a16:creationId xmlns:a16="http://schemas.microsoft.com/office/drawing/2014/main" id="{0D818654-132B-64AE-DF11-F2ABD98967D9}"/>
                </a:ext>
              </a:extLst>
            </p:cNvPr>
            <p:cNvSpPr/>
            <p:nvPr/>
          </p:nvSpPr>
          <p:spPr>
            <a:xfrm>
              <a:off x="31593079" y="30567007"/>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577" name="Vapaamuotoinen: Muoto 3576">
              <a:extLst>
                <a:ext uri="{FF2B5EF4-FFF2-40B4-BE49-F238E27FC236}">
                  <a16:creationId xmlns:a16="http://schemas.microsoft.com/office/drawing/2014/main" id="{2E857F96-5EAF-3035-AD99-910073E20A55}"/>
                </a:ext>
              </a:extLst>
            </p:cNvPr>
            <p:cNvSpPr/>
            <p:nvPr/>
          </p:nvSpPr>
          <p:spPr>
            <a:xfrm>
              <a:off x="31593079" y="30599392"/>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578" name="Vapaamuotoinen: Muoto 3577">
              <a:extLst>
                <a:ext uri="{FF2B5EF4-FFF2-40B4-BE49-F238E27FC236}">
                  <a16:creationId xmlns:a16="http://schemas.microsoft.com/office/drawing/2014/main" id="{FA3507A0-4F22-03C5-A42E-F4ED0D8BBBC4}"/>
                </a:ext>
              </a:extLst>
            </p:cNvPr>
            <p:cNvSpPr/>
            <p:nvPr/>
          </p:nvSpPr>
          <p:spPr>
            <a:xfrm>
              <a:off x="31593079" y="30696356"/>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579" name="Vapaamuotoinen: Muoto 3578">
              <a:extLst>
                <a:ext uri="{FF2B5EF4-FFF2-40B4-BE49-F238E27FC236}">
                  <a16:creationId xmlns:a16="http://schemas.microsoft.com/office/drawing/2014/main" id="{3FDCCB3A-5B10-8451-BC25-35C0B3C88350}"/>
                </a:ext>
              </a:extLst>
            </p:cNvPr>
            <p:cNvSpPr/>
            <p:nvPr/>
          </p:nvSpPr>
          <p:spPr>
            <a:xfrm>
              <a:off x="31593079" y="30728741"/>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580" name="Vapaamuotoinen: Muoto 3579">
              <a:extLst>
                <a:ext uri="{FF2B5EF4-FFF2-40B4-BE49-F238E27FC236}">
                  <a16:creationId xmlns:a16="http://schemas.microsoft.com/office/drawing/2014/main" id="{474F0AC5-E9CE-CD67-B57A-9DF5F21BA508}"/>
                </a:ext>
              </a:extLst>
            </p:cNvPr>
            <p:cNvSpPr/>
            <p:nvPr/>
          </p:nvSpPr>
          <p:spPr>
            <a:xfrm>
              <a:off x="31593079" y="30809608"/>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581" name="Vapaamuotoinen: Muoto 3580">
              <a:extLst>
                <a:ext uri="{FF2B5EF4-FFF2-40B4-BE49-F238E27FC236}">
                  <a16:creationId xmlns:a16="http://schemas.microsoft.com/office/drawing/2014/main" id="{A2E8C219-1F4D-03AF-032C-04B3A9533435}"/>
                </a:ext>
              </a:extLst>
            </p:cNvPr>
            <p:cNvSpPr/>
            <p:nvPr/>
          </p:nvSpPr>
          <p:spPr>
            <a:xfrm>
              <a:off x="31593079" y="30890477"/>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582" name="Vapaamuotoinen: Muoto 3581">
              <a:extLst>
                <a:ext uri="{FF2B5EF4-FFF2-40B4-BE49-F238E27FC236}">
                  <a16:creationId xmlns:a16="http://schemas.microsoft.com/office/drawing/2014/main" id="{6A7DF9A3-A2E3-9FD8-F352-2F1A3534921A}"/>
                </a:ext>
              </a:extLst>
            </p:cNvPr>
            <p:cNvSpPr/>
            <p:nvPr/>
          </p:nvSpPr>
          <p:spPr>
            <a:xfrm>
              <a:off x="31593079" y="30922862"/>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583" name="Vapaamuotoinen: Muoto 3582">
              <a:extLst>
                <a:ext uri="{FF2B5EF4-FFF2-40B4-BE49-F238E27FC236}">
                  <a16:creationId xmlns:a16="http://schemas.microsoft.com/office/drawing/2014/main" id="{F7151F37-3E92-7B68-8F64-5CB9A527A066}"/>
                </a:ext>
              </a:extLst>
            </p:cNvPr>
            <p:cNvSpPr/>
            <p:nvPr/>
          </p:nvSpPr>
          <p:spPr>
            <a:xfrm>
              <a:off x="31593079" y="30955150"/>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584" name="Vapaamuotoinen: Muoto 3583">
              <a:extLst>
                <a:ext uri="{FF2B5EF4-FFF2-40B4-BE49-F238E27FC236}">
                  <a16:creationId xmlns:a16="http://schemas.microsoft.com/office/drawing/2014/main" id="{135D7922-AB98-25C8-75F9-79852C87B3C6}"/>
                </a:ext>
              </a:extLst>
            </p:cNvPr>
            <p:cNvSpPr/>
            <p:nvPr/>
          </p:nvSpPr>
          <p:spPr>
            <a:xfrm>
              <a:off x="31593079" y="30987535"/>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585" name="Vapaamuotoinen: Muoto 3584">
              <a:extLst>
                <a:ext uri="{FF2B5EF4-FFF2-40B4-BE49-F238E27FC236}">
                  <a16:creationId xmlns:a16="http://schemas.microsoft.com/office/drawing/2014/main" id="{B20AB1FA-9259-ECAD-5579-CF1D6384AA43}"/>
                </a:ext>
              </a:extLst>
            </p:cNvPr>
            <p:cNvSpPr/>
            <p:nvPr/>
          </p:nvSpPr>
          <p:spPr>
            <a:xfrm>
              <a:off x="31593001" y="31052211"/>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586" name="Vapaamuotoinen: Muoto 3585">
              <a:extLst>
                <a:ext uri="{FF2B5EF4-FFF2-40B4-BE49-F238E27FC236}">
                  <a16:creationId xmlns:a16="http://schemas.microsoft.com/office/drawing/2014/main" id="{3A34FB26-0312-D755-7F89-17674DC0ABD2}"/>
                </a:ext>
              </a:extLst>
            </p:cNvPr>
            <p:cNvSpPr/>
            <p:nvPr/>
          </p:nvSpPr>
          <p:spPr>
            <a:xfrm>
              <a:off x="31609194" y="30389079"/>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587" name="Vapaamuotoinen: Muoto 3586">
              <a:extLst>
                <a:ext uri="{FF2B5EF4-FFF2-40B4-BE49-F238E27FC236}">
                  <a16:creationId xmlns:a16="http://schemas.microsoft.com/office/drawing/2014/main" id="{E06F0721-2A86-3862-1CCA-B616AA0B7C76}"/>
                </a:ext>
              </a:extLst>
            </p:cNvPr>
            <p:cNvSpPr/>
            <p:nvPr/>
          </p:nvSpPr>
          <p:spPr>
            <a:xfrm>
              <a:off x="31609194" y="30486138"/>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588" name="Vapaamuotoinen: Muoto 3587">
              <a:extLst>
                <a:ext uri="{FF2B5EF4-FFF2-40B4-BE49-F238E27FC236}">
                  <a16:creationId xmlns:a16="http://schemas.microsoft.com/office/drawing/2014/main" id="{CFE8AD0E-BC2C-DD85-84E0-C9E4C0C8816A}"/>
                </a:ext>
              </a:extLst>
            </p:cNvPr>
            <p:cNvSpPr/>
            <p:nvPr/>
          </p:nvSpPr>
          <p:spPr>
            <a:xfrm>
              <a:off x="31609194" y="30518429"/>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589" name="Vapaamuotoinen: Muoto 3588">
              <a:extLst>
                <a:ext uri="{FF2B5EF4-FFF2-40B4-BE49-F238E27FC236}">
                  <a16:creationId xmlns:a16="http://schemas.microsoft.com/office/drawing/2014/main" id="{B57C71DF-EF25-0D95-4EC4-138FACCA156F}"/>
                </a:ext>
              </a:extLst>
            </p:cNvPr>
            <p:cNvSpPr/>
            <p:nvPr/>
          </p:nvSpPr>
          <p:spPr>
            <a:xfrm>
              <a:off x="31609194" y="30583200"/>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590" name="Vapaamuotoinen: Muoto 3589">
              <a:extLst>
                <a:ext uri="{FF2B5EF4-FFF2-40B4-BE49-F238E27FC236}">
                  <a16:creationId xmlns:a16="http://schemas.microsoft.com/office/drawing/2014/main" id="{47A44EF4-EE66-40B8-3DCF-F664205564AD}"/>
                </a:ext>
              </a:extLst>
            </p:cNvPr>
            <p:cNvSpPr/>
            <p:nvPr/>
          </p:nvSpPr>
          <p:spPr>
            <a:xfrm>
              <a:off x="31609194" y="30631682"/>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591" name="Vapaamuotoinen: Muoto 3590">
              <a:extLst>
                <a:ext uri="{FF2B5EF4-FFF2-40B4-BE49-F238E27FC236}">
                  <a16:creationId xmlns:a16="http://schemas.microsoft.com/office/drawing/2014/main" id="{E8261D58-079A-2AC0-508C-6A17EFE3DDFE}"/>
                </a:ext>
              </a:extLst>
            </p:cNvPr>
            <p:cNvSpPr/>
            <p:nvPr/>
          </p:nvSpPr>
          <p:spPr>
            <a:xfrm>
              <a:off x="31609194" y="30696356"/>
              <a:ext cx="16192" cy="80867"/>
            </a:xfrm>
            <a:custGeom>
              <a:avLst/>
              <a:gdLst>
                <a:gd name="connsiteX0" fmla="*/ 0 w 16192"/>
                <a:gd name="connsiteY0" fmla="*/ 0 h 80867"/>
                <a:gd name="connsiteX1" fmla="*/ 16192 w 16192"/>
                <a:gd name="connsiteY1" fmla="*/ 0 h 80867"/>
                <a:gd name="connsiteX2" fmla="*/ 16192 w 16192"/>
                <a:gd name="connsiteY2" fmla="*/ 80867 h 80867"/>
                <a:gd name="connsiteX3" fmla="*/ 0 w 16192"/>
                <a:gd name="connsiteY3" fmla="*/ 80867 h 80867"/>
              </a:gdLst>
              <a:ahLst/>
              <a:cxnLst>
                <a:cxn ang="0">
                  <a:pos x="connsiteX0" y="connsiteY0"/>
                </a:cxn>
                <a:cxn ang="0">
                  <a:pos x="connsiteX1" y="connsiteY1"/>
                </a:cxn>
                <a:cxn ang="0">
                  <a:pos x="connsiteX2" y="connsiteY2"/>
                </a:cxn>
                <a:cxn ang="0">
                  <a:pos x="connsiteX3" y="connsiteY3"/>
                </a:cxn>
              </a:cxnLst>
              <a:rect l="l" t="t" r="r" b="b"/>
              <a:pathLst>
                <a:path w="16192" h="80867">
                  <a:moveTo>
                    <a:pt x="0" y="0"/>
                  </a:moveTo>
                  <a:lnTo>
                    <a:pt x="16192" y="0"/>
                  </a:lnTo>
                  <a:lnTo>
                    <a:pt x="16192" y="80867"/>
                  </a:lnTo>
                  <a:lnTo>
                    <a:pt x="0" y="80867"/>
                  </a:lnTo>
                  <a:close/>
                </a:path>
              </a:pathLst>
            </a:custGeom>
            <a:grpFill/>
            <a:ln w="9525" cap="flat">
              <a:noFill/>
              <a:prstDash val="solid"/>
              <a:miter/>
            </a:ln>
          </p:spPr>
          <p:txBody>
            <a:bodyPr rtlCol="0" anchor="ctr"/>
            <a:lstStyle/>
            <a:p>
              <a:endParaRPr lang="fi-FI"/>
            </a:p>
          </p:txBody>
        </p:sp>
        <p:sp>
          <p:nvSpPr>
            <p:cNvPr id="3592" name="Vapaamuotoinen: Muoto 3591">
              <a:extLst>
                <a:ext uri="{FF2B5EF4-FFF2-40B4-BE49-F238E27FC236}">
                  <a16:creationId xmlns:a16="http://schemas.microsoft.com/office/drawing/2014/main" id="{7C7F7377-263B-3965-D180-D6E4397D0D1A}"/>
                </a:ext>
              </a:extLst>
            </p:cNvPr>
            <p:cNvSpPr/>
            <p:nvPr/>
          </p:nvSpPr>
          <p:spPr>
            <a:xfrm>
              <a:off x="31609194" y="30793416"/>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593" name="Vapaamuotoinen: Muoto 3592">
              <a:extLst>
                <a:ext uri="{FF2B5EF4-FFF2-40B4-BE49-F238E27FC236}">
                  <a16:creationId xmlns:a16="http://schemas.microsoft.com/office/drawing/2014/main" id="{70679A68-6BB5-1A8F-1C74-9C9423E105F5}"/>
                </a:ext>
              </a:extLst>
            </p:cNvPr>
            <p:cNvSpPr/>
            <p:nvPr/>
          </p:nvSpPr>
          <p:spPr>
            <a:xfrm>
              <a:off x="31609194" y="30858092"/>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594" name="Vapaamuotoinen: Muoto 3593">
              <a:extLst>
                <a:ext uri="{FF2B5EF4-FFF2-40B4-BE49-F238E27FC236}">
                  <a16:creationId xmlns:a16="http://schemas.microsoft.com/office/drawing/2014/main" id="{6A2B1A6F-80C8-D5CF-AD0D-2F54862D380B}"/>
                </a:ext>
              </a:extLst>
            </p:cNvPr>
            <p:cNvSpPr/>
            <p:nvPr/>
          </p:nvSpPr>
          <p:spPr>
            <a:xfrm>
              <a:off x="31609114" y="30939054"/>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595" name="Vapaamuotoinen: Muoto 3594">
              <a:extLst>
                <a:ext uri="{FF2B5EF4-FFF2-40B4-BE49-F238E27FC236}">
                  <a16:creationId xmlns:a16="http://schemas.microsoft.com/office/drawing/2014/main" id="{DAD76762-A74D-CD50-DFD8-B6041A6612CA}"/>
                </a:ext>
              </a:extLst>
            </p:cNvPr>
            <p:cNvSpPr/>
            <p:nvPr/>
          </p:nvSpPr>
          <p:spPr>
            <a:xfrm>
              <a:off x="31609130" y="30971344"/>
              <a:ext cx="16192" cy="32384"/>
            </a:xfrm>
            <a:custGeom>
              <a:avLst/>
              <a:gdLst>
                <a:gd name="connsiteX0" fmla="*/ 0 w 16192"/>
                <a:gd name="connsiteY0" fmla="*/ 0 h 32384"/>
                <a:gd name="connsiteX1" fmla="*/ 16192 w 16192"/>
                <a:gd name="connsiteY1" fmla="*/ 0 h 32384"/>
                <a:gd name="connsiteX2" fmla="*/ 16192 w 16192"/>
                <a:gd name="connsiteY2" fmla="*/ 32385 h 32384"/>
                <a:gd name="connsiteX3" fmla="*/ 0 w 16192"/>
                <a:gd name="connsiteY3" fmla="*/ 32385 h 32384"/>
              </a:gdLst>
              <a:ahLst/>
              <a:cxnLst>
                <a:cxn ang="0">
                  <a:pos x="connsiteX0" y="connsiteY0"/>
                </a:cxn>
                <a:cxn ang="0">
                  <a:pos x="connsiteX1" y="connsiteY1"/>
                </a:cxn>
                <a:cxn ang="0">
                  <a:pos x="connsiteX2" y="connsiteY2"/>
                </a:cxn>
                <a:cxn ang="0">
                  <a:pos x="connsiteX3" y="connsiteY3"/>
                </a:cxn>
              </a:cxnLst>
              <a:rect l="l" t="t" r="r" b="b"/>
              <a:pathLst>
                <a:path w="16192" h="32384">
                  <a:moveTo>
                    <a:pt x="0" y="0"/>
                  </a:moveTo>
                  <a:lnTo>
                    <a:pt x="16192" y="0"/>
                  </a:lnTo>
                  <a:lnTo>
                    <a:pt x="16192" y="32385"/>
                  </a:lnTo>
                  <a:lnTo>
                    <a:pt x="0" y="32385"/>
                  </a:lnTo>
                  <a:close/>
                </a:path>
              </a:pathLst>
            </a:custGeom>
            <a:grpFill/>
            <a:ln w="9525" cap="flat">
              <a:noFill/>
              <a:prstDash val="solid"/>
              <a:miter/>
            </a:ln>
          </p:spPr>
          <p:txBody>
            <a:bodyPr rtlCol="0" anchor="ctr"/>
            <a:lstStyle/>
            <a:p>
              <a:endParaRPr lang="fi-FI"/>
            </a:p>
          </p:txBody>
        </p:sp>
        <p:sp>
          <p:nvSpPr>
            <p:cNvPr id="3596" name="Vapaamuotoinen: Muoto 3595">
              <a:extLst>
                <a:ext uri="{FF2B5EF4-FFF2-40B4-BE49-F238E27FC236}">
                  <a16:creationId xmlns:a16="http://schemas.microsoft.com/office/drawing/2014/main" id="{860F4C51-1C03-8E1E-10EC-066912D666BC}"/>
                </a:ext>
              </a:extLst>
            </p:cNvPr>
            <p:cNvSpPr/>
            <p:nvPr/>
          </p:nvSpPr>
          <p:spPr>
            <a:xfrm>
              <a:off x="31609081" y="31052211"/>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597" name="Vapaamuotoinen: Muoto 3596">
              <a:extLst>
                <a:ext uri="{FF2B5EF4-FFF2-40B4-BE49-F238E27FC236}">
                  <a16:creationId xmlns:a16="http://schemas.microsoft.com/office/drawing/2014/main" id="{0DF55483-8492-F65F-D98F-6A5FE0ADB8EC}"/>
                </a:ext>
              </a:extLst>
            </p:cNvPr>
            <p:cNvSpPr/>
            <p:nvPr/>
          </p:nvSpPr>
          <p:spPr>
            <a:xfrm>
              <a:off x="31609074" y="31084590"/>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598" name="Vapaamuotoinen: Muoto 3597">
              <a:extLst>
                <a:ext uri="{FF2B5EF4-FFF2-40B4-BE49-F238E27FC236}">
                  <a16:creationId xmlns:a16="http://schemas.microsoft.com/office/drawing/2014/main" id="{C1A80F5D-FD69-4EF1-F1EB-0A3F5922B6AE}"/>
                </a:ext>
              </a:extLst>
            </p:cNvPr>
            <p:cNvSpPr/>
            <p:nvPr/>
          </p:nvSpPr>
          <p:spPr>
            <a:xfrm>
              <a:off x="31625267" y="30389073"/>
              <a:ext cx="16192" cy="113252"/>
            </a:xfrm>
            <a:custGeom>
              <a:avLst/>
              <a:gdLst>
                <a:gd name="connsiteX0" fmla="*/ 0 w 16192"/>
                <a:gd name="connsiteY0" fmla="*/ 0 h 113252"/>
                <a:gd name="connsiteX1" fmla="*/ 16192 w 16192"/>
                <a:gd name="connsiteY1" fmla="*/ 0 h 113252"/>
                <a:gd name="connsiteX2" fmla="*/ 16192 w 16192"/>
                <a:gd name="connsiteY2" fmla="*/ 113252 h 113252"/>
                <a:gd name="connsiteX3" fmla="*/ 0 w 16192"/>
                <a:gd name="connsiteY3" fmla="*/ 113252 h 113252"/>
              </a:gdLst>
              <a:ahLst/>
              <a:cxnLst>
                <a:cxn ang="0">
                  <a:pos x="connsiteX0" y="connsiteY0"/>
                </a:cxn>
                <a:cxn ang="0">
                  <a:pos x="connsiteX1" y="connsiteY1"/>
                </a:cxn>
                <a:cxn ang="0">
                  <a:pos x="connsiteX2" y="connsiteY2"/>
                </a:cxn>
                <a:cxn ang="0">
                  <a:pos x="connsiteX3" y="connsiteY3"/>
                </a:cxn>
              </a:cxnLst>
              <a:rect l="l" t="t" r="r" b="b"/>
              <a:pathLst>
                <a:path w="16192" h="113252">
                  <a:moveTo>
                    <a:pt x="0" y="0"/>
                  </a:moveTo>
                  <a:lnTo>
                    <a:pt x="16192" y="0"/>
                  </a:lnTo>
                  <a:lnTo>
                    <a:pt x="16192" y="113252"/>
                  </a:lnTo>
                  <a:lnTo>
                    <a:pt x="0" y="113252"/>
                  </a:lnTo>
                  <a:close/>
                </a:path>
              </a:pathLst>
            </a:custGeom>
            <a:grpFill/>
            <a:ln w="9525" cap="flat">
              <a:noFill/>
              <a:prstDash val="solid"/>
              <a:miter/>
            </a:ln>
          </p:spPr>
          <p:txBody>
            <a:bodyPr rtlCol="0" anchor="ctr"/>
            <a:lstStyle/>
            <a:p>
              <a:endParaRPr lang="fi-FI"/>
            </a:p>
          </p:txBody>
        </p:sp>
        <p:sp>
          <p:nvSpPr>
            <p:cNvPr id="3599" name="Vapaamuotoinen: Muoto 3598">
              <a:extLst>
                <a:ext uri="{FF2B5EF4-FFF2-40B4-BE49-F238E27FC236}">
                  <a16:creationId xmlns:a16="http://schemas.microsoft.com/office/drawing/2014/main" id="{7F6F085E-9397-E7EF-41DF-86FB12AB4749}"/>
                </a:ext>
              </a:extLst>
            </p:cNvPr>
            <p:cNvSpPr/>
            <p:nvPr/>
          </p:nvSpPr>
          <p:spPr>
            <a:xfrm>
              <a:off x="31625267" y="30518416"/>
              <a:ext cx="16192" cy="16192"/>
            </a:xfrm>
            <a:custGeom>
              <a:avLst/>
              <a:gdLst>
                <a:gd name="connsiteX0" fmla="*/ 0 w 16192"/>
                <a:gd name="connsiteY0" fmla="*/ 0 h 16192"/>
                <a:gd name="connsiteX1" fmla="*/ 16192 w 16192"/>
                <a:gd name="connsiteY1" fmla="*/ 0 h 16192"/>
                <a:gd name="connsiteX2" fmla="*/ 16192 w 16192"/>
                <a:gd name="connsiteY2" fmla="*/ 16192 h 16192"/>
                <a:gd name="connsiteX3" fmla="*/ 0 w 16192"/>
                <a:gd name="connsiteY3" fmla="*/ 16192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2"/>
                  </a:lnTo>
                  <a:lnTo>
                    <a:pt x="0" y="16192"/>
                  </a:lnTo>
                  <a:close/>
                </a:path>
              </a:pathLst>
            </a:custGeom>
            <a:grpFill/>
            <a:ln w="9525" cap="flat">
              <a:noFill/>
              <a:prstDash val="solid"/>
              <a:miter/>
            </a:ln>
          </p:spPr>
          <p:txBody>
            <a:bodyPr rtlCol="0" anchor="ctr"/>
            <a:lstStyle/>
            <a:p>
              <a:endParaRPr lang="fi-FI"/>
            </a:p>
          </p:txBody>
        </p:sp>
        <p:sp>
          <p:nvSpPr>
            <p:cNvPr id="3600" name="Vapaamuotoinen: Muoto 3599">
              <a:extLst>
                <a:ext uri="{FF2B5EF4-FFF2-40B4-BE49-F238E27FC236}">
                  <a16:creationId xmlns:a16="http://schemas.microsoft.com/office/drawing/2014/main" id="{AC7B8CFA-0EA6-AD4C-025E-F955D9917212}"/>
                </a:ext>
              </a:extLst>
            </p:cNvPr>
            <p:cNvSpPr/>
            <p:nvPr/>
          </p:nvSpPr>
          <p:spPr>
            <a:xfrm>
              <a:off x="31625267" y="30550812"/>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601" name="Vapaamuotoinen: Muoto 3600">
              <a:extLst>
                <a:ext uri="{FF2B5EF4-FFF2-40B4-BE49-F238E27FC236}">
                  <a16:creationId xmlns:a16="http://schemas.microsoft.com/office/drawing/2014/main" id="{16365902-3EEC-0637-3E4B-5911613EEA24}"/>
                </a:ext>
              </a:extLst>
            </p:cNvPr>
            <p:cNvSpPr/>
            <p:nvPr/>
          </p:nvSpPr>
          <p:spPr>
            <a:xfrm>
              <a:off x="31625500" y="30647862"/>
              <a:ext cx="16192" cy="80867"/>
            </a:xfrm>
            <a:custGeom>
              <a:avLst/>
              <a:gdLst>
                <a:gd name="connsiteX0" fmla="*/ 0 w 16192"/>
                <a:gd name="connsiteY0" fmla="*/ 0 h 80867"/>
                <a:gd name="connsiteX1" fmla="*/ 16192 w 16192"/>
                <a:gd name="connsiteY1" fmla="*/ 0 h 80867"/>
                <a:gd name="connsiteX2" fmla="*/ 16192 w 16192"/>
                <a:gd name="connsiteY2" fmla="*/ 80867 h 80867"/>
                <a:gd name="connsiteX3" fmla="*/ 0 w 16192"/>
                <a:gd name="connsiteY3" fmla="*/ 80867 h 80867"/>
              </a:gdLst>
              <a:ahLst/>
              <a:cxnLst>
                <a:cxn ang="0">
                  <a:pos x="connsiteX0" y="connsiteY0"/>
                </a:cxn>
                <a:cxn ang="0">
                  <a:pos x="connsiteX1" y="connsiteY1"/>
                </a:cxn>
                <a:cxn ang="0">
                  <a:pos x="connsiteX2" y="connsiteY2"/>
                </a:cxn>
                <a:cxn ang="0">
                  <a:pos x="connsiteX3" y="connsiteY3"/>
                </a:cxn>
              </a:cxnLst>
              <a:rect l="l" t="t" r="r" b="b"/>
              <a:pathLst>
                <a:path w="16192" h="80867">
                  <a:moveTo>
                    <a:pt x="0" y="0"/>
                  </a:moveTo>
                  <a:lnTo>
                    <a:pt x="16192" y="0"/>
                  </a:lnTo>
                  <a:lnTo>
                    <a:pt x="16192" y="80867"/>
                  </a:lnTo>
                  <a:lnTo>
                    <a:pt x="0" y="80867"/>
                  </a:lnTo>
                  <a:close/>
                </a:path>
              </a:pathLst>
            </a:custGeom>
            <a:grpFill/>
            <a:ln w="9525" cap="flat">
              <a:noFill/>
              <a:prstDash val="solid"/>
              <a:miter/>
            </a:ln>
          </p:spPr>
          <p:txBody>
            <a:bodyPr rtlCol="0" anchor="ctr"/>
            <a:lstStyle/>
            <a:p>
              <a:endParaRPr lang="fi-FI"/>
            </a:p>
          </p:txBody>
        </p:sp>
        <p:sp>
          <p:nvSpPr>
            <p:cNvPr id="3602" name="Vapaamuotoinen: Muoto 3601">
              <a:extLst>
                <a:ext uri="{FF2B5EF4-FFF2-40B4-BE49-F238E27FC236}">
                  <a16:creationId xmlns:a16="http://schemas.microsoft.com/office/drawing/2014/main" id="{7E1024F6-E405-F854-05EE-BC81364B732E}"/>
                </a:ext>
              </a:extLst>
            </p:cNvPr>
            <p:cNvSpPr/>
            <p:nvPr/>
          </p:nvSpPr>
          <p:spPr>
            <a:xfrm>
              <a:off x="31625280" y="30744942"/>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603" name="Vapaamuotoinen: Muoto 3602">
              <a:extLst>
                <a:ext uri="{FF2B5EF4-FFF2-40B4-BE49-F238E27FC236}">
                  <a16:creationId xmlns:a16="http://schemas.microsoft.com/office/drawing/2014/main" id="{2A8DDCF9-377A-F438-2458-49E8CD4B606A}"/>
                </a:ext>
              </a:extLst>
            </p:cNvPr>
            <p:cNvSpPr/>
            <p:nvPr/>
          </p:nvSpPr>
          <p:spPr>
            <a:xfrm>
              <a:off x="31625181" y="30777221"/>
              <a:ext cx="16192" cy="16192"/>
            </a:xfrm>
            <a:custGeom>
              <a:avLst/>
              <a:gdLst>
                <a:gd name="connsiteX0" fmla="*/ 0 w 16192"/>
                <a:gd name="connsiteY0" fmla="*/ 0 h 16192"/>
                <a:gd name="connsiteX1" fmla="*/ 16192 w 16192"/>
                <a:gd name="connsiteY1" fmla="*/ 0 h 16192"/>
                <a:gd name="connsiteX2" fmla="*/ 16192 w 16192"/>
                <a:gd name="connsiteY2" fmla="*/ 16193 h 16192"/>
                <a:gd name="connsiteX3" fmla="*/ 0 w 16192"/>
                <a:gd name="connsiteY3" fmla="*/ 16193 h 16192"/>
              </a:gdLst>
              <a:ahLst/>
              <a:cxnLst>
                <a:cxn ang="0">
                  <a:pos x="connsiteX0" y="connsiteY0"/>
                </a:cxn>
                <a:cxn ang="0">
                  <a:pos x="connsiteX1" y="connsiteY1"/>
                </a:cxn>
                <a:cxn ang="0">
                  <a:pos x="connsiteX2" y="connsiteY2"/>
                </a:cxn>
                <a:cxn ang="0">
                  <a:pos x="connsiteX3" y="connsiteY3"/>
                </a:cxn>
              </a:cxnLst>
              <a:rect l="l" t="t" r="r" b="b"/>
              <a:pathLst>
                <a:path w="16192" h="16192">
                  <a:moveTo>
                    <a:pt x="0" y="0"/>
                  </a:moveTo>
                  <a:lnTo>
                    <a:pt x="16192" y="0"/>
                  </a:lnTo>
                  <a:lnTo>
                    <a:pt x="16192" y="16193"/>
                  </a:lnTo>
                  <a:lnTo>
                    <a:pt x="0" y="16193"/>
                  </a:lnTo>
                  <a:close/>
                </a:path>
              </a:pathLst>
            </a:custGeom>
            <a:grpFill/>
            <a:ln w="9525" cap="flat">
              <a:noFill/>
              <a:prstDash val="solid"/>
              <a:miter/>
            </a:ln>
          </p:spPr>
          <p:txBody>
            <a:bodyPr rtlCol="0" anchor="ctr"/>
            <a:lstStyle/>
            <a:p>
              <a:endParaRPr lang="fi-FI"/>
            </a:p>
          </p:txBody>
        </p:sp>
        <p:sp>
          <p:nvSpPr>
            <p:cNvPr id="3604" name="Vapaamuotoinen: Muoto 3603">
              <a:extLst>
                <a:ext uri="{FF2B5EF4-FFF2-40B4-BE49-F238E27FC236}">
                  <a16:creationId xmlns:a16="http://schemas.microsoft.com/office/drawing/2014/main" id="{F4370FBA-7BFD-7317-F458-F1A88FD06165}"/>
                </a:ext>
              </a:extLst>
            </p:cNvPr>
            <p:cNvSpPr/>
            <p:nvPr/>
          </p:nvSpPr>
          <p:spPr>
            <a:xfrm>
              <a:off x="31624935" y="30825800"/>
              <a:ext cx="16192" cy="97059"/>
            </a:xfrm>
            <a:custGeom>
              <a:avLst/>
              <a:gdLst>
                <a:gd name="connsiteX0" fmla="*/ 0 w 16192"/>
                <a:gd name="connsiteY0" fmla="*/ 0 h 97059"/>
                <a:gd name="connsiteX1" fmla="*/ 16192 w 16192"/>
                <a:gd name="connsiteY1" fmla="*/ 0 h 97059"/>
                <a:gd name="connsiteX2" fmla="*/ 16192 w 16192"/>
                <a:gd name="connsiteY2" fmla="*/ 97060 h 97059"/>
                <a:gd name="connsiteX3" fmla="*/ 0 w 16192"/>
                <a:gd name="connsiteY3" fmla="*/ 97060 h 97059"/>
              </a:gdLst>
              <a:ahLst/>
              <a:cxnLst>
                <a:cxn ang="0">
                  <a:pos x="connsiteX0" y="connsiteY0"/>
                </a:cxn>
                <a:cxn ang="0">
                  <a:pos x="connsiteX1" y="connsiteY1"/>
                </a:cxn>
                <a:cxn ang="0">
                  <a:pos x="connsiteX2" y="connsiteY2"/>
                </a:cxn>
                <a:cxn ang="0">
                  <a:pos x="connsiteX3" y="connsiteY3"/>
                </a:cxn>
              </a:cxnLst>
              <a:rect l="l" t="t" r="r" b="b"/>
              <a:pathLst>
                <a:path w="16192" h="97059">
                  <a:moveTo>
                    <a:pt x="0" y="0"/>
                  </a:moveTo>
                  <a:lnTo>
                    <a:pt x="16192" y="0"/>
                  </a:lnTo>
                  <a:lnTo>
                    <a:pt x="16192" y="97060"/>
                  </a:lnTo>
                  <a:lnTo>
                    <a:pt x="0" y="97060"/>
                  </a:lnTo>
                  <a:close/>
                </a:path>
              </a:pathLst>
            </a:custGeom>
            <a:grpFill/>
            <a:ln w="9525" cap="flat">
              <a:noFill/>
              <a:prstDash val="solid"/>
              <a:miter/>
            </a:ln>
          </p:spPr>
          <p:txBody>
            <a:bodyPr rtlCol="0" anchor="ctr"/>
            <a:lstStyle/>
            <a:p>
              <a:endParaRPr lang="fi-FI"/>
            </a:p>
          </p:txBody>
        </p:sp>
        <p:sp>
          <p:nvSpPr>
            <p:cNvPr id="3605" name="Vapaamuotoinen: Muoto 3604">
              <a:extLst>
                <a:ext uri="{FF2B5EF4-FFF2-40B4-BE49-F238E27FC236}">
                  <a16:creationId xmlns:a16="http://schemas.microsoft.com/office/drawing/2014/main" id="{AFE4B0D8-8B2F-AA85-530F-6E586133A71C}"/>
                </a:ext>
              </a:extLst>
            </p:cNvPr>
            <p:cNvSpPr/>
            <p:nvPr/>
          </p:nvSpPr>
          <p:spPr>
            <a:xfrm>
              <a:off x="31625163" y="30939024"/>
              <a:ext cx="16192" cy="48482"/>
            </a:xfrm>
            <a:custGeom>
              <a:avLst/>
              <a:gdLst>
                <a:gd name="connsiteX0" fmla="*/ 0 w 16192"/>
                <a:gd name="connsiteY0" fmla="*/ 0 h 48482"/>
                <a:gd name="connsiteX1" fmla="*/ 16192 w 16192"/>
                <a:gd name="connsiteY1" fmla="*/ 0 h 48482"/>
                <a:gd name="connsiteX2" fmla="*/ 16192 w 16192"/>
                <a:gd name="connsiteY2" fmla="*/ 48482 h 48482"/>
                <a:gd name="connsiteX3" fmla="*/ 0 w 16192"/>
                <a:gd name="connsiteY3" fmla="*/ 48482 h 48482"/>
              </a:gdLst>
              <a:ahLst/>
              <a:cxnLst>
                <a:cxn ang="0">
                  <a:pos x="connsiteX0" y="connsiteY0"/>
                </a:cxn>
                <a:cxn ang="0">
                  <a:pos x="connsiteX1" y="connsiteY1"/>
                </a:cxn>
                <a:cxn ang="0">
                  <a:pos x="connsiteX2" y="connsiteY2"/>
                </a:cxn>
                <a:cxn ang="0">
                  <a:pos x="connsiteX3" y="connsiteY3"/>
                </a:cxn>
              </a:cxnLst>
              <a:rect l="l" t="t" r="r" b="b"/>
              <a:pathLst>
                <a:path w="16192" h="48482">
                  <a:moveTo>
                    <a:pt x="0" y="0"/>
                  </a:moveTo>
                  <a:lnTo>
                    <a:pt x="16192" y="0"/>
                  </a:lnTo>
                  <a:lnTo>
                    <a:pt x="16192" y="48482"/>
                  </a:lnTo>
                  <a:lnTo>
                    <a:pt x="0" y="48482"/>
                  </a:lnTo>
                  <a:close/>
                </a:path>
              </a:pathLst>
            </a:custGeom>
            <a:grpFill/>
            <a:ln w="9525" cap="flat">
              <a:noFill/>
              <a:prstDash val="solid"/>
              <a:miter/>
            </a:ln>
          </p:spPr>
          <p:txBody>
            <a:bodyPr rtlCol="0" anchor="ctr"/>
            <a:lstStyle/>
            <a:p>
              <a:endParaRPr lang="fi-FI"/>
            </a:p>
          </p:txBody>
        </p:sp>
        <p:sp>
          <p:nvSpPr>
            <p:cNvPr id="3606" name="Vapaamuotoinen: Muoto 3605">
              <a:extLst>
                <a:ext uri="{FF2B5EF4-FFF2-40B4-BE49-F238E27FC236}">
                  <a16:creationId xmlns:a16="http://schemas.microsoft.com/office/drawing/2014/main" id="{465EFDCE-AABC-C4E4-0652-29D2DFA15C5D}"/>
                </a:ext>
              </a:extLst>
            </p:cNvPr>
            <p:cNvSpPr/>
            <p:nvPr/>
          </p:nvSpPr>
          <p:spPr>
            <a:xfrm>
              <a:off x="31625012" y="31019860"/>
              <a:ext cx="16192" cy="80867"/>
            </a:xfrm>
            <a:custGeom>
              <a:avLst/>
              <a:gdLst>
                <a:gd name="connsiteX0" fmla="*/ 0 w 16192"/>
                <a:gd name="connsiteY0" fmla="*/ 0 h 80867"/>
                <a:gd name="connsiteX1" fmla="*/ 16192 w 16192"/>
                <a:gd name="connsiteY1" fmla="*/ 0 h 80867"/>
                <a:gd name="connsiteX2" fmla="*/ 16192 w 16192"/>
                <a:gd name="connsiteY2" fmla="*/ 80867 h 80867"/>
                <a:gd name="connsiteX3" fmla="*/ 0 w 16192"/>
                <a:gd name="connsiteY3" fmla="*/ 80867 h 80867"/>
              </a:gdLst>
              <a:ahLst/>
              <a:cxnLst>
                <a:cxn ang="0">
                  <a:pos x="connsiteX0" y="connsiteY0"/>
                </a:cxn>
                <a:cxn ang="0">
                  <a:pos x="connsiteX1" y="connsiteY1"/>
                </a:cxn>
                <a:cxn ang="0">
                  <a:pos x="connsiteX2" y="connsiteY2"/>
                </a:cxn>
                <a:cxn ang="0">
                  <a:pos x="connsiteX3" y="connsiteY3"/>
                </a:cxn>
              </a:cxnLst>
              <a:rect l="l" t="t" r="r" b="b"/>
              <a:pathLst>
                <a:path w="16192" h="80867">
                  <a:moveTo>
                    <a:pt x="0" y="0"/>
                  </a:moveTo>
                  <a:lnTo>
                    <a:pt x="16192" y="0"/>
                  </a:lnTo>
                  <a:lnTo>
                    <a:pt x="16192" y="80867"/>
                  </a:lnTo>
                  <a:lnTo>
                    <a:pt x="0" y="80867"/>
                  </a:lnTo>
                  <a:close/>
                </a:path>
              </a:pathLst>
            </a:custGeom>
            <a:grpFill/>
            <a:ln w="9525" cap="flat">
              <a:noFill/>
              <a:prstDash val="solid"/>
              <a:miter/>
            </a:ln>
          </p:spPr>
          <p:txBody>
            <a:bodyPr rtlCol="0" anchor="ctr"/>
            <a:lstStyle/>
            <a:p>
              <a:endParaRPr lang="fi-FI"/>
            </a:p>
          </p:txBody>
        </p:sp>
      </p:grpSp>
      <p:grpSp>
        <p:nvGrpSpPr>
          <p:cNvPr id="2394" name="Kuva 384">
            <a:extLst>
              <a:ext uri="{FF2B5EF4-FFF2-40B4-BE49-F238E27FC236}">
                <a16:creationId xmlns:a16="http://schemas.microsoft.com/office/drawing/2014/main" id="{B8124DA2-46CC-9AE2-1565-87BC6BD687DF}"/>
              </a:ext>
            </a:extLst>
          </p:cNvPr>
          <p:cNvGrpSpPr/>
          <p:nvPr/>
        </p:nvGrpSpPr>
        <p:grpSpPr>
          <a:xfrm>
            <a:off x="19682426" y="33106029"/>
            <a:ext cx="2193871" cy="2193396"/>
            <a:chOff x="30931997" y="32562689"/>
            <a:chExt cx="690156" cy="690014"/>
          </a:xfrm>
          <a:solidFill>
            <a:schemeClr val="tx1"/>
          </a:solidFill>
        </p:grpSpPr>
        <p:sp>
          <p:nvSpPr>
            <p:cNvPr id="2395" name="Vapaamuotoinen: Muoto 2394">
              <a:extLst>
                <a:ext uri="{FF2B5EF4-FFF2-40B4-BE49-F238E27FC236}">
                  <a16:creationId xmlns:a16="http://schemas.microsoft.com/office/drawing/2014/main" id="{47C6D855-FEC5-1BE0-A54B-9CC1AB44CBAC}"/>
                </a:ext>
              </a:extLst>
            </p:cNvPr>
            <p:cNvSpPr/>
            <p:nvPr/>
          </p:nvSpPr>
          <p:spPr>
            <a:xfrm>
              <a:off x="30931997" y="32562689"/>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396" name="Vapaamuotoinen: Muoto 2395">
              <a:extLst>
                <a:ext uri="{FF2B5EF4-FFF2-40B4-BE49-F238E27FC236}">
                  <a16:creationId xmlns:a16="http://schemas.microsoft.com/office/drawing/2014/main" id="{9CC6C601-67E1-4CE2-8795-67E99319D0B1}"/>
                </a:ext>
              </a:extLst>
            </p:cNvPr>
            <p:cNvSpPr/>
            <p:nvPr/>
          </p:nvSpPr>
          <p:spPr>
            <a:xfrm>
              <a:off x="30931997" y="32625457"/>
              <a:ext cx="20859" cy="83630"/>
            </a:xfrm>
            <a:custGeom>
              <a:avLst/>
              <a:gdLst>
                <a:gd name="connsiteX0" fmla="*/ 0 w 20859"/>
                <a:gd name="connsiteY0" fmla="*/ 0 h 83629"/>
                <a:gd name="connsiteX1" fmla="*/ 20860 w 20859"/>
                <a:gd name="connsiteY1" fmla="*/ 0 h 83629"/>
                <a:gd name="connsiteX2" fmla="*/ 20860 w 20859"/>
                <a:gd name="connsiteY2" fmla="*/ 83629 h 83629"/>
                <a:gd name="connsiteX3" fmla="*/ 0 w 20859"/>
                <a:gd name="connsiteY3" fmla="*/ 83629 h 83629"/>
              </a:gdLst>
              <a:ahLst/>
              <a:cxnLst>
                <a:cxn ang="0">
                  <a:pos x="connsiteX0" y="connsiteY0"/>
                </a:cxn>
                <a:cxn ang="0">
                  <a:pos x="connsiteX1" y="connsiteY1"/>
                </a:cxn>
                <a:cxn ang="0">
                  <a:pos x="connsiteX2" y="connsiteY2"/>
                </a:cxn>
                <a:cxn ang="0">
                  <a:pos x="connsiteX3" y="connsiteY3"/>
                </a:cxn>
              </a:cxnLst>
              <a:rect l="l" t="t" r="r" b="b"/>
              <a:pathLst>
                <a:path w="20859" h="83629">
                  <a:moveTo>
                    <a:pt x="0" y="0"/>
                  </a:moveTo>
                  <a:lnTo>
                    <a:pt x="20860" y="0"/>
                  </a:lnTo>
                  <a:lnTo>
                    <a:pt x="20860" y="83629"/>
                  </a:lnTo>
                  <a:lnTo>
                    <a:pt x="0" y="83629"/>
                  </a:lnTo>
                  <a:close/>
                </a:path>
              </a:pathLst>
            </a:custGeom>
            <a:grpFill/>
            <a:ln w="9525" cap="flat">
              <a:noFill/>
              <a:prstDash val="solid"/>
              <a:miter/>
            </a:ln>
          </p:spPr>
          <p:txBody>
            <a:bodyPr rtlCol="0" anchor="ctr"/>
            <a:lstStyle/>
            <a:p>
              <a:endParaRPr lang="fi-FI"/>
            </a:p>
          </p:txBody>
        </p:sp>
        <p:sp>
          <p:nvSpPr>
            <p:cNvPr id="2397" name="Vapaamuotoinen: Muoto 2396">
              <a:extLst>
                <a:ext uri="{FF2B5EF4-FFF2-40B4-BE49-F238E27FC236}">
                  <a16:creationId xmlns:a16="http://schemas.microsoft.com/office/drawing/2014/main" id="{756C4044-D44A-3FBE-1F40-89D9C6DDBCAE}"/>
                </a:ext>
              </a:extLst>
            </p:cNvPr>
            <p:cNvSpPr/>
            <p:nvPr/>
          </p:nvSpPr>
          <p:spPr>
            <a:xfrm>
              <a:off x="30931998" y="32729947"/>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398" name="Vapaamuotoinen: Muoto 2397">
              <a:extLst>
                <a:ext uri="{FF2B5EF4-FFF2-40B4-BE49-F238E27FC236}">
                  <a16:creationId xmlns:a16="http://schemas.microsoft.com/office/drawing/2014/main" id="{79601041-52EA-5B2F-4F81-CA35B8942903}"/>
                </a:ext>
              </a:extLst>
            </p:cNvPr>
            <p:cNvSpPr/>
            <p:nvPr/>
          </p:nvSpPr>
          <p:spPr>
            <a:xfrm>
              <a:off x="30931999" y="3279271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399" name="Vapaamuotoinen: Muoto 2398">
              <a:extLst>
                <a:ext uri="{FF2B5EF4-FFF2-40B4-BE49-F238E27FC236}">
                  <a16:creationId xmlns:a16="http://schemas.microsoft.com/office/drawing/2014/main" id="{E7778E03-2010-AE01-027E-62978A3FEEE4}"/>
                </a:ext>
              </a:extLst>
            </p:cNvPr>
            <p:cNvSpPr/>
            <p:nvPr/>
          </p:nvSpPr>
          <p:spPr>
            <a:xfrm>
              <a:off x="30932000" y="32834531"/>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400" name="Vapaamuotoinen: Muoto 2399">
              <a:extLst>
                <a:ext uri="{FF2B5EF4-FFF2-40B4-BE49-F238E27FC236}">
                  <a16:creationId xmlns:a16="http://schemas.microsoft.com/office/drawing/2014/main" id="{AB740329-9153-CE62-46D6-E21A9A6B5612}"/>
                </a:ext>
              </a:extLst>
            </p:cNvPr>
            <p:cNvSpPr/>
            <p:nvPr/>
          </p:nvSpPr>
          <p:spPr>
            <a:xfrm>
              <a:off x="30932002" y="32897206"/>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401" name="Vapaamuotoinen: Muoto 2400">
              <a:extLst>
                <a:ext uri="{FF2B5EF4-FFF2-40B4-BE49-F238E27FC236}">
                  <a16:creationId xmlns:a16="http://schemas.microsoft.com/office/drawing/2014/main" id="{A9B2DB6F-D693-F046-A8C6-4915BEF5CFFB}"/>
                </a:ext>
              </a:extLst>
            </p:cNvPr>
            <p:cNvSpPr/>
            <p:nvPr/>
          </p:nvSpPr>
          <p:spPr>
            <a:xfrm>
              <a:off x="30932005" y="32980836"/>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402" name="Vapaamuotoinen: Muoto 2401">
              <a:extLst>
                <a:ext uri="{FF2B5EF4-FFF2-40B4-BE49-F238E27FC236}">
                  <a16:creationId xmlns:a16="http://schemas.microsoft.com/office/drawing/2014/main" id="{9F6F1B30-97AC-18FF-BD10-7D8BF4DFE495}"/>
                </a:ext>
              </a:extLst>
            </p:cNvPr>
            <p:cNvSpPr/>
            <p:nvPr/>
          </p:nvSpPr>
          <p:spPr>
            <a:xfrm>
              <a:off x="30932008" y="33064465"/>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03" name="Vapaamuotoinen: Muoto 2402">
              <a:extLst>
                <a:ext uri="{FF2B5EF4-FFF2-40B4-BE49-F238E27FC236}">
                  <a16:creationId xmlns:a16="http://schemas.microsoft.com/office/drawing/2014/main" id="{6B737BFE-CD84-C1F4-D553-D41FCCF977BE}"/>
                </a:ext>
              </a:extLst>
            </p:cNvPr>
            <p:cNvSpPr/>
            <p:nvPr/>
          </p:nvSpPr>
          <p:spPr>
            <a:xfrm>
              <a:off x="30932011" y="33106280"/>
              <a:ext cx="20859" cy="104585"/>
            </a:xfrm>
            <a:custGeom>
              <a:avLst/>
              <a:gdLst>
                <a:gd name="connsiteX0" fmla="*/ 0 w 20859"/>
                <a:gd name="connsiteY0" fmla="*/ 0 h 104584"/>
                <a:gd name="connsiteX1" fmla="*/ 20860 w 20859"/>
                <a:gd name="connsiteY1" fmla="*/ 0 h 104584"/>
                <a:gd name="connsiteX2" fmla="*/ 20860 w 20859"/>
                <a:gd name="connsiteY2" fmla="*/ 104585 h 104584"/>
                <a:gd name="connsiteX3" fmla="*/ 0 w 20859"/>
                <a:gd name="connsiteY3" fmla="*/ 104585 h 104584"/>
              </a:gdLst>
              <a:ahLst/>
              <a:cxnLst>
                <a:cxn ang="0">
                  <a:pos x="connsiteX0" y="connsiteY0"/>
                </a:cxn>
                <a:cxn ang="0">
                  <a:pos x="connsiteX1" y="connsiteY1"/>
                </a:cxn>
                <a:cxn ang="0">
                  <a:pos x="connsiteX2" y="connsiteY2"/>
                </a:cxn>
                <a:cxn ang="0">
                  <a:pos x="connsiteX3" y="connsiteY3"/>
                </a:cxn>
              </a:cxnLst>
              <a:rect l="l" t="t" r="r" b="b"/>
              <a:pathLst>
                <a:path w="20859" h="104584">
                  <a:moveTo>
                    <a:pt x="0" y="0"/>
                  </a:moveTo>
                  <a:lnTo>
                    <a:pt x="20860" y="0"/>
                  </a:lnTo>
                  <a:lnTo>
                    <a:pt x="20860" y="104585"/>
                  </a:lnTo>
                  <a:lnTo>
                    <a:pt x="0" y="104585"/>
                  </a:lnTo>
                  <a:close/>
                </a:path>
              </a:pathLst>
            </a:custGeom>
            <a:grpFill/>
            <a:ln w="9525" cap="flat">
              <a:noFill/>
              <a:prstDash val="solid"/>
              <a:miter/>
            </a:ln>
          </p:spPr>
          <p:txBody>
            <a:bodyPr rtlCol="0" anchor="ctr"/>
            <a:lstStyle/>
            <a:p>
              <a:endParaRPr lang="fi-FI"/>
            </a:p>
          </p:txBody>
        </p:sp>
        <p:sp>
          <p:nvSpPr>
            <p:cNvPr id="2404" name="Vapaamuotoinen: Muoto 2403">
              <a:extLst>
                <a:ext uri="{FF2B5EF4-FFF2-40B4-BE49-F238E27FC236}">
                  <a16:creationId xmlns:a16="http://schemas.microsoft.com/office/drawing/2014/main" id="{A5F3A0AC-70E9-180B-812F-A4E4F2D3CCA2}"/>
                </a:ext>
              </a:extLst>
            </p:cNvPr>
            <p:cNvSpPr/>
            <p:nvPr/>
          </p:nvSpPr>
          <p:spPr>
            <a:xfrm>
              <a:off x="30932014" y="33210865"/>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405" name="Vapaamuotoinen: Muoto 2404">
              <a:extLst>
                <a:ext uri="{FF2B5EF4-FFF2-40B4-BE49-F238E27FC236}">
                  <a16:creationId xmlns:a16="http://schemas.microsoft.com/office/drawing/2014/main" id="{6089456D-537C-08C6-D144-EC4A19E56834}"/>
                </a:ext>
              </a:extLst>
            </p:cNvPr>
            <p:cNvSpPr/>
            <p:nvPr/>
          </p:nvSpPr>
          <p:spPr>
            <a:xfrm>
              <a:off x="30952874" y="32562689"/>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06" name="Vapaamuotoinen: Muoto 2405">
              <a:extLst>
                <a:ext uri="{FF2B5EF4-FFF2-40B4-BE49-F238E27FC236}">
                  <a16:creationId xmlns:a16="http://schemas.microsoft.com/office/drawing/2014/main" id="{98D035AB-83EE-CEE5-0E61-5D2982DCCD79}"/>
                </a:ext>
              </a:extLst>
            </p:cNvPr>
            <p:cNvSpPr/>
            <p:nvPr/>
          </p:nvSpPr>
          <p:spPr>
            <a:xfrm>
              <a:off x="30952874" y="32688132"/>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07" name="Vapaamuotoinen: Muoto 2406">
              <a:extLst>
                <a:ext uri="{FF2B5EF4-FFF2-40B4-BE49-F238E27FC236}">
                  <a16:creationId xmlns:a16="http://schemas.microsoft.com/office/drawing/2014/main" id="{CDF1871C-6E9F-C9D6-4CFD-44DD4C7B0C15}"/>
                </a:ext>
              </a:extLst>
            </p:cNvPr>
            <p:cNvSpPr/>
            <p:nvPr/>
          </p:nvSpPr>
          <p:spPr>
            <a:xfrm>
              <a:off x="30952874" y="32771761"/>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08" name="Vapaamuotoinen: Muoto 2407">
              <a:extLst>
                <a:ext uri="{FF2B5EF4-FFF2-40B4-BE49-F238E27FC236}">
                  <a16:creationId xmlns:a16="http://schemas.microsoft.com/office/drawing/2014/main" id="{5A7CF076-994A-F1FF-5A15-C440AD883CD2}"/>
                </a:ext>
              </a:extLst>
            </p:cNvPr>
            <p:cNvSpPr/>
            <p:nvPr/>
          </p:nvSpPr>
          <p:spPr>
            <a:xfrm>
              <a:off x="30952874" y="32813576"/>
              <a:ext cx="20859" cy="20955"/>
            </a:xfrm>
            <a:custGeom>
              <a:avLst/>
              <a:gdLst>
                <a:gd name="connsiteX0" fmla="*/ 0 w 20859"/>
                <a:gd name="connsiteY0" fmla="*/ 0 h 20955"/>
                <a:gd name="connsiteX1" fmla="*/ 20860 w 20859"/>
                <a:gd name="connsiteY1" fmla="*/ 0 h 20955"/>
                <a:gd name="connsiteX2" fmla="*/ 20860 w 20859"/>
                <a:gd name="connsiteY2" fmla="*/ 20955 h 20955"/>
                <a:gd name="connsiteX3" fmla="*/ 0 w 20859"/>
                <a:gd name="connsiteY3" fmla="*/ 20955 h 20955"/>
              </a:gdLst>
              <a:ahLst/>
              <a:cxnLst>
                <a:cxn ang="0">
                  <a:pos x="connsiteX0" y="connsiteY0"/>
                </a:cxn>
                <a:cxn ang="0">
                  <a:pos x="connsiteX1" y="connsiteY1"/>
                </a:cxn>
                <a:cxn ang="0">
                  <a:pos x="connsiteX2" y="connsiteY2"/>
                </a:cxn>
                <a:cxn ang="0">
                  <a:pos x="connsiteX3" y="connsiteY3"/>
                </a:cxn>
              </a:cxnLst>
              <a:rect l="l" t="t" r="r" b="b"/>
              <a:pathLst>
                <a:path w="20859" h="20955">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09" name="Vapaamuotoinen: Muoto 2408">
              <a:extLst>
                <a:ext uri="{FF2B5EF4-FFF2-40B4-BE49-F238E27FC236}">
                  <a16:creationId xmlns:a16="http://schemas.microsoft.com/office/drawing/2014/main" id="{C6F2FFB1-A18C-B5C9-8790-020C56086678}"/>
                </a:ext>
              </a:extLst>
            </p:cNvPr>
            <p:cNvSpPr/>
            <p:nvPr/>
          </p:nvSpPr>
          <p:spPr>
            <a:xfrm>
              <a:off x="30952874" y="32897206"/>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410" name="Vapaamuotoinen: Muoto 2409">
              <a:extLst>
                <a:ext uri="{FF2B5EF4-FFF2-40B4-BE49-F238E27FC236}">
                  <a16:creationId xmlns:a16="http://schemas.microsoft.com/office/drawing/2014/main" id="{1D2062ED-D76A-EBBD-F078-74A57531115B}"/>
                </a:ext>
              </a:extLst>
            </p:cNvPr>
            <p:cNvSpPr/>
            <p:nvPr/>
          </p:nvSpPr>
          <p:spPr>
            <a:xfrm>
              <a:off x="30952874" y="3298083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11" name="Vapaamuotoinen: Muoto 2410">
              <a:extLst>
                <a:ext uri="{FF2B5EF4-FFF2-40B4-BE49-F238E27FC236}">
                  <a16:creationId xmlns:a16="http://schemas.microsoft.com/office/drawing/2014/main" id="{725053DB-F910-EB85-FB0A-91A74342A919}"/>
                </a:ext>
              </a:extLst>
            </p:cNvPr>
            <p:cNvSpPr/>
            <p:nvPr/>
          </p:nvSpPr>
          <p:spPr>
            <a:xfrm>
              <a:off x="30952874" y="3304360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12" name="Vapaamuotoinen: Muoto 2411">
              <a:extLst>
                <a:ext uri="{FF2B5EF4-FFF2-40B4-BE49-F238E27FC236}">
                  <a16:creationId xmlns:a16="http://schemas.microsoft.com/office/drawing/2014/main" id="{50171774-D61A-758F-637D-A6A3CF403C7C}"/>
                </a:ext>
              </a:extLst>
            </p:cNvPr>
            <p:cNvSpPr/>
            <p:nvPr/>
          </p:nvSpPr>
          <p:spPr>
            <a:xfrm>
              <a:off x="30952874" y="33106280"/>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13" name="Vapaamuotoinen: Muoto 2412">
              <a:extLst>
                <a:ext uri="{FF2B5EF4-FFF2-40B4-BE49-F238E27FC236}">
                  <a16:creationId xmlns:a16="http://schemas.microsoft.com/office/drawing/2014/main" id="{FBA91B0E-1F44-6DD7-4126-57A5E0571243}"/>
                </a:ext>
              </a:extLst>
            </p:cNvPr>
            <p:cNvSpPr/>
            <p:nvPr/>
          </p:nvSpPr>
          <p:spPr>
            <a:xfrm>
              <a:off x="30952866" y="33231725"/>
              <a:ext cx="20859" cy="20859"/>
            </a:xfrm>
            <a:custGeom>
              <a:avLst/>
              <a:gdLst>
                <a:gd name="connsiteX0" fmla="*/ 0 w 20859"/>
                <a:gd name="connsiteY0" fmla="*/ 0 h 20859"/>
                <a:gd name="connsiteX1" fmla="*/ 20860 w 20859"/>
                <a:gd name="connsiteY1" fmla="*/ 0 h 20859"/>
                <a:gd name="connsiteX2" fmla="*/ 20860 w 20859"/>
                <a:gd name="connsiteY2" fmla="*/ 20860 h 20859"/>
                <a:gd name="connsiteX3" fmla="*/ 0 w 20859"/>
                <a:gd name="connsiteY3" fmla="*/ 20860 h 20859"/>
              </a:gdLst>
              <a:ahLst/>
              <a:cxnLst>
                <a:cxn ang="0">
                  <a:pos x="connsiteX0" y="connsiteY0"/>
                </a:cxn>
                <a:cxn ang="0">
                  <a:pos x="connsiteX1" y="connsiteY1"/>
                </a:cxn>
                <a:cxn ang="0">
                  <a:pos x="connsiteX2" y="connsiteY2"/>
                </a:cxn>
                <a:cxn ang="0">
                  <a:pos x="connsiteX3" y="connsiteY3"/>
                </a:cxn>
              </a:cxnLst>
              <a:rect l="l" t="t" r="r" b="b"/>
              <a:pathLst>
                <a:path w="20859" h="20859">
                  <a:moveTo>
                    <a:pt x="0" y="0"/>
                  </a:moveTo>
                  <a:lnTo>
                    <a:pt x="20860" y="0"/>
                  </a:lnTo>
                  <a:lnTo>
                    <a:pt x="20860" y="20860"/>
                  </a:lnTo>
                  <a:lnTo>
                    <a:pt x="0" y="20860"/>
                  </a:lnTo>
                  <a:close/>
                </a:path>
              </a:pathLst>
            </a:custGeom>
            <a:grpFill/>
            <a:ln w="9525" cap="flat">
              <a:noFill/>
              <a:prstDash val="solid"/>
              <a:miter/>
            </a:ln>
          </p:spPr>
          <p:txBody>
            <a:bodyPr rtlCol="0" anchor="ctr"/>
            <a:lstStyle/>
            <a:p>
              <a:endParaRPr lang="fi-FI"/>
            </a:p>
          </p:txBody>
        </p:sp>
        <p:sp>
          <p:nvSpPr>
            <p:cNvPr id="2414" name="Vapaamuotoinen: Muoto 2413">
              <a:extLst>
                <a:ext uri="{FF2B5EF4-FFF2-40B4-BE49-F238E27FC236}">
                  <a16:creationId xmlns:a16="http://schemas.microsoft.com/office/drawing/2014/main" id="{E9FC1D7D-72ED-623A-68DF-C82BF3502476}"/>
                </a:ext>
              </a:extLst>
            </p:cNvPr>
            <p:cNvSpPr/>
            <p:nvPr/>
          </p:nvSpPr>
          <p:spPr>
            <a:xfrm>
              <a:off x="30973821" y="32562689"/>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15" name="Vapaamuotoinen: Muoto 2414">
              <a:extLst>
                <a:ext uri="{FF2B5EF4-FFF2-40B4-BE49-F238E27FC236}">
                  <a16:creationId xmlns:a16="http://schemas.microsoft.com/office/drawing/2014/main" id="{28A3DAF3-50FB-A33A-27E7-CF3D326558FE}"/>
                </a:ext>
              </a:extLst>
            </p:cNvPr>
            <p:cNvSpPr/>
            <p:nvPr/>
          </p:nvSpPr>
          <p:spPr>
            <a:xfrm>
              <a:off x="30973821" y="32604502"/>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16" name="Vapaamuotoinen: Muoto 2415">
              <a:extLst>
                <a:ext uri="{FF2B5EF4-FFF2-40B4-BE49-F238E27FC236}">
                  <a16:creationId xmlns:a16="http://schemas.microsoft.com/office/drawing/2014/main" id="{7E27F815-1604-6D78-5F56-606AF5340C06}"/>
                </a:ext>
              </a:extLst>
            </p:cNvPr>
            <p:cNvSpPr/>
            <p:nvPr/>
          </p:nvSpPr>
          <p:spPr>
            <a:xfrm>
              <a:off x="30973821" y="32625457"/>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417" name="Vapaamuotoinen: Muoto 2416">
              <a:extLst>
                <a:ext uri="{FF2B5EF4-FFF2-40B4-BE49-F238E27FC236}">
                  <a16:creationId xmlns:a16="http://schemas.microsoft.com/office/drawing/2014/main" id="{13BE86B5-480D-D10E-6235-493A3E9732D1}"/>
                </a:ext>
              </a:extLst>
            </p:cNvPr>
            <p:cNvSpPr/>
            <p:nvPr/>
          </p:nvSpPr>
          <p:spPr>
            <a:xfrm>
              <a:off x="30973821" y="32688132"/>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18" name="Vapaamuotoinen: Muoto 2417">
              <a:extLst>
                <a:ext uri="{FF2B5EF4-FFF2-40B4-BE49-F238E27FC236}">
                  <a16:creationId xmlns:a16="http://schemas.microsoft.com/office/drawing/2014/main" id="{2EC87B9A-9DCB-23C6-F150-70D81FF72BE1}"/>
                </a:ext>
              </a:extLst>
            </p:cNvPr>
            <p:cNvSpPr/>
            <p:nvPr/>
          </p:nvSpPr>
          <p:spPr>
            <a:xfrm>
              <a:off x="30973821" y="32729947"/>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19" name="Vapaamuotoinen: Muoto 2418">
              <a:extLst>
                <a:ext uri="{FF2B5EF4-FFF2-40B4-BE49-F238E27FC236}">
                  <a16:creationId xmlns:a16="http://schemas.microsoft.com/office/drawing/2014/main" id="{BFEF3294-8898-68A3-649C-82F6920DDD8E}"/>
                </a:ext>
              </a:extLst>
            </p:cNvPr>
            <p:cNvSpPr/>
            <p:nvPr/>
          </p:nvSpPr>
          <p:spPr>
            <a:xfrm>
              <a:off x="30973822" y="3279271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20" name="Vapaamuotoinen: Muoto 2419">
              <a:extLst>
                <a:ext uri="{FF2B5EF4-FFF2-40B4-BE49-F238E27FC236}">
                  <a16:creationId xmlns:a16="http://schemas.microsoft.com/office/drawing/2014/main" id="{BD197281-46E5-B299-B380-B53D46E37F19}"/>
                </a:ext>
              </a:extLst>
            </p:cNvPr>
            <p:cNvSpPr/>
            <p:nvPr/>
          </p:nvSpPr>
          <p:spPr>
            <a:xfrm>
              <a:off x="30973823" y="32855391"/>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21" name="Vapaamuotoinen: Muoto 2420">
              <a:extLst>
                <a:ext uri="{FF2B5EF4-FFF2-40B4-BE49-F238E27FC236}">
                  <a16:creationId xmlns:a16="http://schemas.microsoft.com/office/drawing/2014/main" id="{78F4DEA0-F0BA-92EB-E87E-667D45ABC8E3}"/>
                </a:ext>
              </a:extLst>
            </p:cNvPr>
            <p:cNvSpPr/>
            <p:nvPr/>
          </p:nvSpPr>
          <p:spPr>
            <a:xfrm>
              <a:off x="30973824" y="32918162"/>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422" name="Vapaamuotoinen: Muoto 2421">
              <a:extLst>
                <a:ext uri="{FF2B5EF4-FFF2-40B4-BE49-F238E27FC236}">
                  <a16:creationId xmlns:a16="http://schemas.microsoft.com/office/drawing/2014/main" id="{36DF38FB-2F44-A270-8C46-8C93D860B853}"/>
                </a:ext>
              </a:extLst>
            </p:cNvPr>
            <p:cNvSpPr/>
            <p:nvPr/>
          </p:nvSpPr>
          <p:spPr>
            <a:xfrm>
              <a:off x="30973825" y="33043606"/>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423" name="Vapaamuotoinen: Muoto 2422">
              <a:extLst>
                <a:ext uri="{FF2B5EF4-FFF2-40B4-BE49-F238E27FC236}">
                  <a16:creationId xmlns:a16="http://schemas.microsoft.com/office/drawing/2014/main" id="{CE7530EA-0839-344E-9084-FDD89D4D3FFF}"/>
                </a:ext>
              </a:extLst>
            </p:cNvPr>
            <p:cNvSpPr/>
            <p:nvPr/>
          </p:nvSpPr>
          <p:spPr>
            <a:xfrm>
              <a:off x="30973827" y="33106280"/>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24" name="Vapaamuotoinen: Muoto 2423">
              <a:extLst>
                <a:ext uri="{FF2B5EF4-FFF2-40B4-BE49-F238E27FC236}">
                  <a16:creationId xmlns:a16="http://schemas.microsoft.com/office/drawing/2014/main" id="{DE13B0B8-CB71-7C1C-AF8D-8E6FA45CC2D6}"/>
                </a:ext>
              </a:extLst>
            </p:cNvPr>
            <p:cNvSpPr/>
            <p:nvPr/>
          </p:nvSpPr>
          <p:spPr>
            <a:xfrm>
              <a:off x="30973829" y="33148095"/>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425" name="Vapaamuotoinen: Muoto 2424">
              <a:extLst>
                <a:ext uri="{FF2B5EF4-FFF2-40B4-BE49-F238E27FC236}">
                  <a16:creationId xmlns:a16="http://schemas.microsoft.com/office/drawing/2014/main" id="{1B6EA537-69E2-E287-6034-70EAD538B872}"/>
                </a:ext>
              </a:extLst>
            </p:cNvPr>
            <p:cNvSpPr/>
            <p:nvPr/>
          </p:nvSpPr>
          <p:spPr>
            <a:xfrm>
              <a:off x="30973818" y="33231725"/>
              <a:ext cx="20859" cy="20859"/>
            </a:xfrm>
            <a:custGeom>
              <a:avLst/>
              <a:gdLst>
                <a:gd name="connsiteX0" fmla="*/ 0 w 20859"/>
                <a:gd name="connsiteY0" fmla="*/ 0 h 20859"/>
                <a:gd name="connsiteX1" fmla="*/ 20860 w 20859"/>
                <a:gd name="connsiteY1" fmla="*/ 0 h 20859"/>
                <a:gd name="connsiteX2" fmla="*/ 20860 w 20859"/>
                <a:gd name="connsiteY2" fmla="*/ 20860 h 20859"/>
                <a:gd name="connsiteX3" fmla="*/ 0 w 20859"/>
                <a:gd name="connsiteY3" fmla="*/ 20860 h 20859"/>
              </a:gdLst>
              <a:ahLst/>
              <a:cxnLst>
                <a:cxn ang="0">
                  <a:pos x="connsiteX0" y="connsiteY0"/>
                </a:cxn>
                <a:cxn ang="0">
                  <a:pos x="connsiteX1" y="connsiteY1"/>
                </a:cxn>
                <a:cxn ang="0">
                  <a:pos x="connsiteX2" y="connsiteY2"/>
                </a:cxn>
                <a:cxn ang="0">
                  <a:pos x="connsiteX3" y="connsiteY3"/>
                </a:cxn>
              </a:cxnLst>
              <a:rect l="l" t="t" r="r" b="b"/>
              <a:pathLst>
                <a:path w="20859" h="20859">
                  <a:moveTo>
                    <a:pt x="0" y="0"/>
                  </a:moveTo>
                  <a:lnTo>
                    <a:pt x="20860" y="0"/>
                  </a:lnTo>
                  <a:lnTo>
                    <a:pt x="20860" y="20860"/>
                  </a:lnTo>
                  <a:lnTo>
                    <a:pt x="0" y="20860"/>
                  </a:lnTo>
                  <a:close/>
                </a:path>
              </a:pathLst>
            </a:custGeom>
            <a:grpFill/>
            <a:ln w="9525" cap="flat">
              <a:noFill/>
              <a:prstDash val="solid"/>
              <a:miter/>
            </a:ln>
          </p:spPr>
          <p:txBody>
            <a:bodyPr rtlCol="0" anchor="ctr"/>
            <a:lstStyle/>
            <a:p>
              <a:endParaRPr lang="fi-FI"/>
            </a:p>
          </p:txBody>
        </p:sp>
        <p:sp>
          <p:nvSpPr>
            <p:cNvPr id="2426" name="Vapaamuotoinen: Muoto 2425">
              <a:extLst>
                <a:ext uri="{FF2B5EF4-FFF2-40B4-BE49-F238E27FC236}">
                  <a16:creationId xmlns:a16="http://schemas.microsoft.com/office/drawing/2014/main" id="{532DD41D-17F3-34C0-37DC-10DC2939AC56}"/>
                </a:ext>
              </a:extLst>
            </p:cNvPr>
            <p:cNvSpPr/>
            <p:nvPr/>
          </p:nvSpPr>
          <p:spPr>
            <a:xfrm>
              <a:off x="30994678" y="32562689"/>
              <a:ext cx="20954" cy="20954"/>
            </a:xfrm>
            <a:custGeom>
              <a:avLst/>
              <a:gdLst>
                <a:gd name="connsiteX0" fmla="*/ 0 w 20954"/>
                <a:gd name="connsiteY0" fmla="*/ 0 h 20954"/>
                <a:gd name="connsiteX1" fmla="*/ 20955 w 20954"/>
                <a:gd name="connsiteY1" fmla="*/ 0 h 20954"/>
                <a:gd name="connsiteX2" fmla="*/ 20955 w 20954"/>
                <a:gd name="connsiteY2" fmla="*/ 20955 h 20954"/>
                <a:gd name="connsiteX3" fmla="*/ 0 w 20954"/>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954" h="20954">
                  <a:moveTo>
                    <a:pt x="0" y="0"/>
                  </a:moveTo>
                  <a:lnTo>
                    <a:pt x="20955" y="0"/>
                  </a:lnTo>
                  <a:lnTo>
                    <a:pt x="20955" y="20955"/>
                  </a:lnTo>
                  <a:lnTo>
                    <a:pt x="0" y="20955"/>
                  </a:lnTo>
                  <a:close/>
                </a:path>
              </a:pathLst>
            </a:custGeom>
            <a:grpFill/>
            <a:ln w="9525" cap="flat">
              <a:noFill/>
              <a:prstDash val="solid"/>
              <a:miter/>
            </a:ln>
          </p:spPr>
          <p:txBody>
            <a:bodyPr rtlCol="0" anchor="ctr"/>
            <a:lstStyle/>
            <a:p>
              <a:endParaRPr lang="fi-FI"/>
            </a:p>
          </p:txBody>
        </p:sp>
        <p:sp>
          <p:nvSpPr>
            <p:cNvPr id="2427" name="Vapaamuotoinen: Muoto 2426">
              <a:extLst>
                <a:ext uri="{FF2B5EF4-FFF2-40B4-BE49-F238E27FC236}">
                  <a16:creationId xmlns:a16="http://schemas.microsoft.com/office/drawing/2014/main" id="{6C445744-759F-D7DC-4750-19A6F94AA880}"/>
                </a:ext>
              </a:extLst>
            </p:cNvPr>
            <p:cNvSpPr/>
            <p:nvPr/>
          </p:nvSpPr>
          <p:spPr>
            <a:xfrm>
              <a:off x="30994678" y="32604502"/>
              <a:ext cx="20954" cy="20954"/>
            </a:xfrm>
            <a:custGeom>
              <a:avLst/>
              <a:gdLst>
                <a:gd name="connsiteX0" fmla="*/ 0 w 20954"/>
                <a:gd name="connsiteY0" fmla="*/ 0 h 20954"/>
                <a:gd name="connsiteX1" fmla="*/ 20955 w 20954"/>
                <a:gd name="connsiteY1" fmla="*/ 0 h 20954"/>
                <a:gd name="connsiteX2" fmla="*/ 20955 w 20954"/>
                <a:gd name="connsiteY2" fmla="*/ 20955 h 20954"/>
                <a:gd name="connsiteX3" fmla="*/ 0 w 20954"/>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954" h="20954">
                  <a:moveTo>
                    <a:pt x="0" y="0"/>
                  </a:moveTo>
                  <a:lnTo>
                    <a:pt x="20955" y="0"/>
                  </a:lnTo>
                  <a:lnTo>
                    <a:pt x="20955" y="20955"/>
                  </a:lnTo>
                  <a:lnTo>
                    <a:pt x="0" y="20955"/>
                  </a:lnTo>
                  <a:close/>
                </a:path>
              </a:pathLst>
            </a:custGeom>
            <a:grpFill/>
            <a:ln w="9525" cap="flat">
              <a:noFill/>
              <a:prstDash val="solid"/>
              <a:miter/>
            </a:ln>
          </p:spPr>
          <p:txBody>
            <a:bodyPr rtlCol="0" anchor="ctr"/>
            <a:lstStyle/>
            <a:p>
              <a:endParaRPr lang="fi-FI"/>
            </a:p>
          </p:txBody>
        </p:sp>
        <p:sp>
          <p:nvSpPr>
            <p:cNvPr id="2428" name="Vapaamuotoinen: Muoto 2427">
              <a:extLst>
                <a:ext uri="{FF2B5EF4-FFF2-40B4-BE49-F238E27FC236}">
                  <a16:creationId xmlns:a16="http://schemas.microsoft.com/office/drawing/2014/main" id="{3BA4DB28-7B02-53DC-DB15-F710F62A06D2}"/>
                </a:ext>
              </a:extLst>
            </p:cNvPr>
            <p:cNvSpPr/>
            <p:nvPr/>
          </p:nvSpPr>
          <p:spPr>
            <a:xfrm>
              <a:off x="30994678" y="32625457"/>
              <a:ext cx="20954" cy="41814"/>
            </a:xfrm>
            <a:custGeom>
              <a:avLst/>
              <a:gdLst>
                <a:gd name="connsiteX0" fmla="*/ 0 w 20954"/>
                <a:gd name="connsiteY0" fmla="*/ 0 h 41814"/>
                <a:gd name="connsiteX1" fmla="*/ 20955 w 20954"/>
                <a:gd name="connsiteY1" fmla="*/ 0 h 41814"/>
                <a:gd name="connsiteX2" fmla="*/ 20955 w 20954"/>
                <a:gd name="connsiteY2" fmla="*/ 41815 h 41814"/>
                <a:gd name="connsiteX3" fmla="*/ 0 w 20954"/>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954" h="41814">
                  <a:moveTo>
                    <a:pt x="0" y="0"/>
                  </a:moveTo>
                  <a:lnTo>
                    <a:pt x="20955" y="0"/>
                  </a:lnTo>
                  <a:lnTo>
                    <a:pt x="20955" y="41815"/>
                  </a:lnTo>
                  <a:lnTo>
                    <a:pt x="0" y="41815"/>
                  </a:lnTo>
                  <a:close/>
                </a:path>
              </a:pathLst>
            </a:custGeom>
            <a:grpFill/>
            <a:ln w="9525" cap="flat">
              <a:noFill/>
              <a:prstDash val="solid"/>
              <a:miter/>
            </a:ln>
          </p:spPr>
          <p:txBody>
            <a:bodyPr rtlCol="0" anchor="ctr"/>
            <a:lstStyle/>
            <a:p>
              <a:endParaRPr lang="fi-FI"/>
            </a:p>
          </p:txBody>
        </p:sp>
        <p:sp>
          <p:nvSpPr>
            <p:cNvPr id="2429" name="Vapaamuotoinen: Muoto 2428">
              <a:extLst>
                <a:ext uri="{FF2B5EF4-FFF2-40B4-BE49-F238E27FC236}">
                  <a16:creationId xmlns:a16="http://schemas.microsoft.com/office/drawing/2014/main" id="{88B9BE04-B074-C18C-4286-B4BF1C24949C}"/>
                </a:ext>
              </a:extLst>
            </p:cNvPr>
            <p:cNvSpPr/>
            <p:nvPr/>
          </p:nvSpPr>
          <p:spPr>
            <a:xfrm>
              <a:off x="30994678" y="32688132"/>
              <a:ext cx="20954" cy="20954"/>
            </a:xfrm>
            <a:custGeom>
              <a:avLst/>
              <a:gdLst>
                <a:gd name="connsiteX0" fmla="*/ 0 w 20954"/>
                <a:gd name="connsiteY0" fmla="*/ 0 h 20954"/>
                <a:gd name="connsiteX1" fmla="*/ 20955 w 20954"/>
                <a:gd name="connsiteY1" fmla="*/ 0 h 20954"/>
                <a:gd name="connsiteX2" fmla="*/ 20955 w 20954"/>
                <a:gd name="connsiteY2" fmla="*/ 20955 h 20954"/>
                <a:gd name="connsiteX3" fmla="*/ 0 w 20954"/>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954" h="20954">
                  <a:moveTo>
                    <a:pt x="0" y="0"/>
                  </a:moveTo>
                  <a:lnTo>
                    <a:pt x="20955" y="0"/>
                  </a:lnTo>
                  <a:lnTo>
                    <a:pt x="20955" y="20955"/>
                  </a:lnTo>
                  <a:lnTo>
                    <a:pt x="0" y="20955"/>
                  </a:lnTo>
                  <a:close/>
                </a:path>
              </a:pathLst>
            </a:custGeom>
            <a:grpFill/>
            <a:ln w="9525" cap="flat">
              <a:noFill/>
              <a:prstDash val="solid"/>
              <a:miter/>
            </a:ln>
          </p:spPr>
          <p:txBody>
            <a:bodyPr rtlCol="0" anchor="ctr"/>
            <a:lstStyle/>
            <a:p>
              <a:endParaRPr lang="fi-FI"/>
            </a:p>
          </p:txBody>
        </p:sp>
        <p:sp>
          <p:nvSpPr>
            <p:cNvPr id="2430" name="Vapaamuotoinen: Muoto 2429">
              <a:extLst>
                <a:ext uri="{FF2B5EF4-FFF2-40B4-BE49-F238E27FC236}">
                  <a16:creationId xmlns:a16="http://schemas.microsoft.com/office/drawing/2014/main" id="{77ECC615-FDEC-8F04-DE45-DE1011C4DB1F}"/>
                </a:ext>
              </a:extLst>
            </p:cNvPr>
            <p:cNvSpPr/>
            <p:nvPr/>
          </p:nvSpPr>
          <p:spPr>
            <a:xfrm>
              <a:off x="30994678" y="32729947"/>
              <a:ext cx="20954" cy="20954"/>
            </a:xfrm>
            <a:custGeom>
              <a:avLst/>
              <a:gdLst>
                <a:gd name="connsiteX0" fmla="*/ 0 w 20954"/>
                <a:gd name="connsiteY0" fmla="*/ 0 h 20954"/>
                <a:gd name="connsiteX1" fmla="*/ 20955 w 20954"/>
                <a:gd name="connsiteY1" fmla="*/ 0 h 20954"/>
                <a:gd name="connsiteX2" fmla="*/ 20955 w 20954"/>
                <a:gd name="connsiteY2" fmla="*/ 20955 h 20954"/>
                <a:gd name="connsiteX3" fmla="*/ 0 w 20954"/>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954" h="20954">
                  <a:moveTo>
                    <a:pt x="0" y="0"/>
                  </a:moveTo>
                  <a:lnTo>
                    <a:pt x="20955" y="0"/>
                  </a:lnTo>
                  <a:lnTo>
                    <a:pt x="20955" y="20955"/>
                  </a:lnTo>
                  <a:lnTo>
                    <a:pt x="0" y="20955"/>
                  </a:lnTo>
                  <a:close/>
                </a:path>
              </a:pathLst>
            </a:custGeom>
            <a:grpFill/>
            <a:ln w="9525" cap="flat">
              <a:noFill/>
              <a:prstDash val="solid"/>
              <a:miter/>
            </a:ln>
          </p:spPr>
          <p:txBody>
            <a:bodyPr rtlCol="0" anchor="ctr"/>
            <a:lstStyle/>
            <a:p>
              <a:endParaRPr lang="fi-FI"/>
            </a:p>
          </p:txBody>
        </p:sp>
        <p:sp>
          <p:nvSpPr>
            <p:cNvPr id="2431" name="Vapaamuotoinen: Muoto 2430">
              <a:extLst>
                <a:ext uri="{FF2B5EF4-FFF2-40B4-BE49-F238E27FC236}">
                  <a16:creationId xmlns:a16="http://schemas.microsoft.com/office/drawing/2014/main" id="{8EABC6E0-E505-DC77-4A4B-0F97C986F192}"/>
                </a:ext>
              </a:extLst>
            </p:cNvPr>
            <p:cNvSpPr/>
            <p:nvPr/>
          </p:nvSpPr>
          <p:spPr>
            <a:xfrm>
              <a:off x="30994678" y="32771761"/>
              <a:ext cx="20954" cy="41814"/>
            </a:xfrm>
            <a:custGeom>
              <a:avLst/>
              <a:gdLst>
                <a:gd name="connsiteX0" fmla="*/ 0 w 20954"/>
                <a:gd name="connsiteY0" fmla="*/ 0 h 41814"/>
                <a:gd name="connsiteX1" fmla="*/ 20955 w 20954"/>
                <a:gd name="connsiteY1" fmla="*/ 0 h 41814"/>
                <a:gd name="connsiteX2" fmla="*/ 20955 w 20954"/>
                <a:gd name="connsiteY2" fmla="*/ 41815 h 41814"/>
                <a:gd name="connsiteX3" fmla="*/ 0 w 20954"/>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954" h="41814">
                  <a:moveTo>
                    <a:pt x="0" y="0"/>
                  </a:moveTo>
                  <a:lnTo>
                    <a:pt x="20955" y="0"/>
                  </a:lnTo>
                  <a:lnTo>
                    <a:pt x="20955" y="41815"/>
                  </a:lnTo>
                  <a:lnTo>
                    <a:pt x="0" y="41815"/>
                  </a:lnTo>
                  <a:close/>
                </a:path>
              </a:pathLst>
            </a:custGeom>
            <a:grpFill/>
            <a:ln w="9525" cap="flat">
              <a:noFill/>
              <a:prstDash val="solid"/>
              <a:miter/>
            </a:ln>
          </p:spPr>
          <p:txBody>
            <a:bodyPr rtlCol="0" anchor="ctr"/>
            <a:lstStyle/>
            <a:p>
              <a:endParaRPr lang="fi-FI"/>
            </a:p>
          </p:txBody>
        </p:sp>
        <p:sp>
          <p:nvSpPr>
            <p:cNvPr id="2432" name="Vapaamuotoinen: Muoto 2431">
              <a:extLst>
                <a:ext uri="{FF2B5EF4-FFF2-40B4-BE49-F238E27FC236}">
                  <a16:creationId xmlns:a16="http://schemas.microsoft.com/office/drawing/2014/main" id="{AD174931-AF86-68E3-A30A-57B40B73C65E}"/>
                </a:ext>
              </a:extLst>
            </p:cNvPr>
            <p:cNvSpPr/>
            <p:nvPr/>
          </p:nvSpPr>
          <p:spPr>
            <a:xfrm>
              <a:off x="30994678" y="32876346"/>
              <a:ext cx="20954" cy="20954"/>
            </a:xfrm>
            <a:custGeom>
              <a:avLst/>
              <a:gdLst>
                <a:gd name="connsiteX0" fmla="*/ 0 w 20954"/>
                <a:gd name="connsiteY0" fmla="*/ 0 h 20954"/>
                <a:gd name="connsiteX1" fmla="*/ 20955 w 20954"/>
                <a:gd name="connsiteY1" fmla="*/ 0 h 20954"/>
                <a:gd name="connsiteX2" fmla="*/ 20955 w 20954"/>
                <a:gd name="connsiteY2" fmla="*/ 20955 h 20954"/>
                <a:gd name="connsiteX3" fmla="*/ 0 w 20954"/>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954" h="20954">
                  <a:moveTo>
                    <a:pt x="0" y="0"/>
                  </a:moveTo>
                  <a:lnTo>
                    <a:pt x="20955" y="0"/>
                  </a:lnTo>
                  <a:lnTo>
                    <a:pt x="20955" y="20955"/>
                  </a:lnTo>
                  <a:lnTo>
                    <a:pt x="0" y="20955"/>
                  </a:lnTo>
                  <a:close/>
                </a:path>
              </a:pathLst>
            </a:custGeom>
            <a:grpFill/>
            <a:ln w="9525" cap="flat">
              <a:noFill/>
              <a:prstDash val="solid"/>
              <a:miter/>
            </a:ln>
          </p:spPr>
          <p:txBody>
            <a:bodyPr rtlCol="0" anchor="ctr"/>
            <a:lstStyle/>
            <a:p>
              <a:endParaRPr lang="fi-FI"/>
            </a:p>
          </p:txBody>
        </p:sp>
        <p:sp>
          <p:nvSpPr>
            <p:cNvPr id="2433" name="Vapaamuotoinen: Muoto 2432">
              <a:extLst>
                <a:ext uri="{FF2B5EF4-FFF2-40B4-BE49-F238E27FC236}">
                  <a16:creationId xmlns:a16="http://schemas.microsoft.com/office/drawing/2014/main" id="{9EBBC3E2-335D-08CB-79B0-8A99F99DE04B}"/>
                </a:ext>
              </a:extLst>
            </p:cNvPr>
            <p:cNvSpPr/>
            <p:nvPr/>
          </p:nvSpPr>
          <p:spPr>
            <a:xfrm>
              <a:off x="30994678" y="32959976"/>
              <a:ext cx="20954" cy="20954"/>
            </a:xfrm>
            <a:custGeom>
              <a:avLst/>
              <a:gdLst>
                <a:gd name="connsiteX0" fmla="*/ 0 w 20954"/>
                <a:gd name="connsiteY0" fmla="*/ 0 h 20954"/>
                <a:gd name="connsiteX1" fmla="*/ 20955 w 20954"/>
                <a:gd name="connsiteY1" fmla="*/ 0 h 20954"/>
                <a:gd name="connsiteX2" fmla="*/ 20955 w 20954"/>
                <a:gd name="connsiteY2" fmla="*/ 20955 h 20954"/>
                <a:gd name="connsiteX3" fmla="*/ 0 w 20954"/>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954" h="20954">
                  <a:moveTo>
                    <a:pt x="0" y="0"/>
                  </a:moveTo>
                  <a:lnTo>
                    <a:pt x="20955" y="0"/>
                  </a:lnTo>
                  <a:lnTo>
                    <a:pt x="20955" y="20955"/>
                  </a:lnTo>
                  <a:lnTo>
                    <a:pt x="0" y="20955"/>
                  </a:lnTo>
                  <a:close/>
                </a:path>
              </a:pathLst>
            </a:custGeom>
            <a:grpFill/>
            <a:ln w="9525" cap="flat">
              <a:noFill/>
              <a:prstDash val="solid"/>
              <a:miter/>
            </a:ln>
          </p:spPr>
          <p:txBody>
            <a:bodyPr rtlCol="0" anchor="ctr"/>
            <a:lstStyle/>
            <a:p>
              <a:endParaRPr lang="fi-FI"/>
            </a:p>
          </p:txBody>
        </p:sp>
        <p:sp>
          <p:nvSpPr>
            <p:cNvPr id="2434" name="Vapaamuotoinen: Muoto 2433">
              <a:extLst>
                <a:ext uri="{FF2B5EF4-FFF2-40B4-BE49-F238E27FC236}">
                  <a16:creationId xmlns:a16="http://schemas.microsoft.com/office/drawing/2014/main" id="{6B39FC17-123D-EC68-5A81-B1AB9DD28C09}"/>
                </a:ext>
              </a:extLst>
            </p:cNvPr>
            <p:cNvSpPr/>
            <p:nvPr/>
          </p:nvSpPr>
          <p:spPr>
            <a:xfrm>
              <a:off x="30994678" y="33043606"/>
              <a:ext cx="20954" cy="41814"/>
            </a:xfrm>
            <a:custGeom>
              <a:avLst/>
              <a:gdLst>
                <a:gd name="connsiteX0" fmla="*/ 0 w 20954"/>
                <a:gd name="connsiteY0" fmla="*/ 0 h 41814"/>
                <a:gd name="connsiteX1" fmla="*/ 20955 w 20954"/>
                <a:gd name="connsiteY1" fmla="*/ 0 h 41814"/>
                <a:gd name="connsiteX2" fmla="*/ 20955 w 20954"/>
                <a:gd name="connsiteY2" fmla="*/ 41815 h 41814"/>
                <a:gd name="connsiteX3" fmla="*/ 0 w 20954"/>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954" h="41814">
                  <a:moveTo>
                    <a:pt x="0" y="0"/>
                  </a:moveTo>
                  <a:lnTo>
                    <a:pt x="20955" y="0"/>
                  </a:lnTo>
                  <a:lnTo>
                    <a:pt x="20955" y="41815"/>
                  </a:lnTo>
                  <a:lnTo>
                    <a:pt x="0" y="41815"/>
                  </a:lnTo>
                  <a:close/>
                </a:path>
              </a:pathLst>
            </a:custGeom>
            <a:grpFill/>
            <a:ln w="9525" cap="flat">
              <a:noFill/>
              <a:prstDash val="solid"/>
              <a:miter/>
            </a:ln>
          </p:spPr>
          <p:txBody>
            <a:bodyPr rtlCol="0" anchor="ctr"/>
            <a:lstStyle/>
            <a:p>
              <a:endParaRPr lang="fi-FI"/>
            </a:p>
          </p:txBody>
        </p:sp>
        <p:sp>
          <p:nvSpPr>
            <p:cNvPr id="2435" name="Vapaamuotoinen: Muoto 2434">
              <a:extLst>
                <a:ext uri="{FF2B5EF4-FFF2-40B4-BE49-F238E27FC236}">
                  <a16:creationId xmlns:a16="http://schemas.microsoft.com/office/drawing/2014/main" id="{56ADA34C-BA16-6C52-F228-1F90EB3A3E36}"/>
                </a:ext>
              </a:extLst>
            </p:cNvPr>
            <p:cNvSpPr/>
            <p:nvPr/>
          </p:nvSpPr>
          <p:spPr>
            <a:xfrm>
              <a:off x="30994678" y="33106280"/>
              <a:ext cx="20954" cy="20954"/>
            </a:xfrm>
            <a:custGeom>
              <a:avLst/>
              <a:gdLst>
                <a:gd name="connsiteX0" fmla="*/ 0 w 20954"/>
                <a:gd name="connsiteY0" fmla="*/ 0 h 20954"/>
                <a:gd name="connsiteX1" fmla="*/ 20955 w 20954"/>
                <a:gd name="connsiteY1" fmla="*/ 0 h 20954"/>
                <a:gd name="connsiteX2" fmla="*/ 20955 w 20954"/>
                <a:gd name="connsiteY2" fmla="*/ 20955 h 20954"/>
                <a:gd name="connsiteX3" fmla="*/ 0 w 20954"/>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954" h="20954">
                  <a:moveTo>
                    <a:pt x="0" y="0"/>
                  </a:moveTo>
                  <a:lnTo>
                    <a:pt x="20955" y="0"/>
                  </a:lnTo>
                  <a:lnTo>
                    <a:pt x="20955" y="20955"/>
                  </a:lnTo>
                  <a:lnTo>
                    <a:pt x="0" y="20955"/>
                  </a:lnTo>
                  <a:close/>
                </a:path>
              </a:pathLst>
            </a:custGeom>
            <a:grpFill/>
            <a:ln w="9525" cap="flat">
              <a:noFill/>
              <a:prstDash val="solid"/>
              <a:miter/>
            </a:ln>
          </p:spPr>
          <p:txBody>
            <a:bodyPr rtlCol="0" anchor="ctr"/>
            <a:lstStyle/>
            <a:p>
              <a:endParaRPr lang="fi-FI"/>
            </a:p>
          </p:txBody>
        </p:sp>
        <p:sp>
          <p:nvSpPr>
            <p:cNvPr id="2436" name="Vapaamuotoinen: Muoto 2435">
              <a:extLst>
                <a:ext uri="{FF2B5EF4-FFF2-40B4-BE49-F238E27FC236}">
                  <a16:creationId xmlns:a16="http://schemas.microsoft.com/office/drawing/2014/main" id="{3AFF491C-0502-8583-295A-13E7D45CB858}"/>
                </a:ext>
              </a:extLst>
            </p:cNvPr>
            <p:cNvSpPr/>
            <p:nvPr/>
          </p:nvSpPr>
          <p:spPr>
            <a:xfrm>
              <a:off x="30994678" y="33148095"/>
              <a:ext cx="20954" cy="62769"/>
            </a:xfrm>
            <a:custGeom>
              <a:avLst/>
              <a:gdLst>
                <a:gd name="connsiteX0" fmla="*/ 0 w 20954"/>
                <a:gd name="connsiteY0" fmla="*/ 0 h 62769"/>
                <a:gd name="connsiteX1" fmla="*/ 20955 w 20954"/>
                <a:gd name="connsiteY1" fmla="*/ 0 h 62769"/>
                <a:gd name="connsiteX2" fmla="*/ 20955 w 20954"/>
                <a:gd name="connsiteY2" fmla="*/ 62770 h 62769"/>
                <a:gd name="connsiteX3" fmla="*/ 0 w 20954"/>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954" h="62769">
                  <a:moveTo>
                    <a:pt x="0" y="0"/>
                  </a:moveTo>
                  <a:lnTo>
                    <a:pt x="20955" y="0"/>
                  </a:lnTo>
                  <a:lnTo>
                    <a:pt x="20955" y="62770"/>
                  </a:lnTo>
                  <a:lnTo>
                    <a:pt x="0" y="62770"/>
                  </a:lnTo>
                  <a:close/>
                </a:path>
              </a:pathLst>
            </a:custGeom>
            <a:grpFill/>
            <a:ln w="9525" cap="flat">
              <a:noFill/>
              <a:prstDash val="solid"/>
              <a:miter/>
            </a:ln>
          </p:spPr>
          <p:txBody>
            <a:bodyPr rtlCol="0" anchor="ctr"/>
            <a:lstStyle/>
            <a:p>
              <a:endParaRPr lang="fi-FI"/>
            </a:p>
          </p:txBody>
        </p:sp>
        <p:sp>
          <p:nvSpPr>
            <p:cNvPr id="2437" name="Vapaamuotoinen: Muoto 2436">
              <a:extLst>
                <a:ext uri="{FF2B5EF4-FFF2-40B4-BE49-F238E27FC236}">
                  <a16:creationId xmlns:a16="http://schemas.microsoft.com/office/drawing/2014/main" id="{812C8F9E-60ED-200A-6168-8EEE61F71764}"/>
                </a:ext>
              </a:extLst>
            </p:cNvPr>
            <p:cNvSpPr/>
            <p:nvPr/>
          </p:nvSpPr>
          <p:spPr>
            <a:xfrm>
              <a:off x="30994674" y="33231725"/>
              <a:ext cx="20954" cy="20859"/>
            </a:xfrm>
            <a:custGeom>
              <a:avLst/>
              <a:gdLst>
                <a:gd name="connsiteX0" fmla="*/ 0 w 20954"/>
                <a:gd name="connsiteY0" fmla="*/ 0 h 20859"/>
                <a:gd name="connsiteX1" fmla="*/ 20955 w 20954"/>
                <a:gd name="connsiteY1" fmla="*/ 0 h 20859"/>
                <a:gd name="connsiteX2" fmla="*/ 20955 w 20954"/>
                <a:gd name="connsiteY2" fmla="*/ 20860 h 20859"/>
                <a:gd name="connsiteX3" fmla="*/ 0 w 20954"/>
                <a:gd name="connsiteY3" fmla="*/ 20860 h 20859"/>
              </a:gdLst>
              <a:ahLst/>
              <a:cxnLst>
                <a:cxn ang="0">
                  <a:pos x="connsiteX0" y="connsiteY0"/>
                </a:cxn>
                <a:cxn ang="0">
                  <a:pos x="connsiteX1" y="connsiteY1"/>
                </a:cxn>
                <a:cxn ang="0">
                  <a:pos x="connsiteX2" y="connsiteY2"/>
                </a:cxn>
                <a:cxn ang="0">
                  <a:pos x="connsiteX3" y="connsiteY3"/>
                </a:cxn>
              </a:cxnLst>
              <a:rect l="l" t="t" r="r" b="b"/>
              <a:pathLst>
                <a:path w="20954" h="20859">
                  <a:moveTo>
                    <a:pt x="0" y="0"/>
                  </a:moveTo>
                  <a:lnTo>
                    <a:pt x="20955" y="0"/>
                  </a:lnTo>
                  <a:lnTo>
                    <a:pt x="20955" y="20860"/>
                  </a:lnTo>
                  <a:lnTo>
                    <a:pt x="0" y="20860"/>
                  </a:lnTo>
                  <a:close/>
                </a:path>
              </a:pathLst>
            </a:custGeom>
            <a:grpFill/>
            <a:ln w="9525" cap="flat">
              <a:noFill/>
              <a:prstDash val="solid"/>
              <a:miter/>
            </a:ln>
          </p:spPr>
          <p:txBody>
            <a:bodyPr rtlCol="0" anchor="ctr"/>
            <a:lstStyle/>
            <a:p>
              <a:endParaRPr lang="fi-FI"/>
            </a:p>
          </p:txBody>
        </p:sp>
        <p:sp>
          <p:nvSpPr>
            <p:cNvPr id="2438" name="Vapaamuotoinen: Muoto 2437">
              <a:extLst>
                <a:ext uri="{FF2B5EF4-FFF2-40B4-BE49-F238E27FC236}">
                  <a16:creationId xmlns:a16="http://schemas.microsoft.com/office/drawing/2014/main" id="{851AFC15-318B-80DC-21CE-F233FC2EF4B3}"/>
                </a:ext>
              </a:extLst>
            </p:cNvPr>
            <p:cNvSpPr/>
            <p:nvPr/>
          </p:nvSpPr>
          <p:spPr>
            <a:xfrm>
              <a:off x="31015632" y="32562689"/>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39" name="Vapaamuotoinen: Muoto 2438">
              <a:extLst>
                <a:ext uri="{FF2B5EF4-FFF2-40B4-BE49-F238E27FC236}">
                  <a16:creationId xmlns:a16="http://schemas.microsoft.com/office/drawing/2014/main" id="{0DD8589F-1406-E41F-71FB-0336A749699F}"/>
                </a:ext>
              </a:extLst>
            </p:cNvPr>
            <p:cNvSpPr/>
            <p:nvPr/>
          </p:nvSpPr>
          <p:spPr>
            <a:xfrm>
              <a:off x="31015634" y="32604502"/>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40" name="Vapaamuotoinen: Muoto 2439">
              <a:extLst>
                <a:ext uri="{FF2B5EF4-FFF2-40B4-BE49-F238E27FC236}">
                  <a16:creationId xmlns:a16="http://schemas.microsoft.com/office/drawing/2014/main" id="{D282743D-097E-9AD6-55D5-4393F4AA81CE}"/>
                </a:ext>
              </a:extLst>
            </p:cNvPr>
            <p:cNvSpPr/>
            <p:nvPr/>
          </p:nvSpPr>
          <p:spPr>
            <a:xfrm>
              <a:off x="31015636" y="32625457"/>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441" name="Vapaamuotoinen: Muoto 2440">
              <a:extLst>
                <a:ext uri="{FF2B5EF4-FFF2-40B4-BE49-F238E27FC236}">
                  <a16:creationId xmlns:a16="http://schemas.microsoft.com/office/drawing/2014/main" id="{DA559BC4-AEA8-10B7-D48A-8240119774EB}"/>
                </a:ext>
              </a:extLst>
            </p:cNvPr>
            <p:cNvSpPr/>
            <p:nvPr/>
          </p:nvSpPr>
          <p:spPr>
            <a:xfrm>
              <a:off x="31015639" y="32688132"/>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42" name="Vapaamuotoinen: Muoto 2441">
              <a:extLst>
                <a:ext uri="{FF2B5EF4-FFF2-40B4-BE49-F238E27FC236}">
                  <a16:creationId xmlns:a16="http://schemas.microsoft.com/office/drawing/2014/main" id="{D7FC6BCA-3599-DDE3-1AE0-4278B482D195}"/>
                </a:ext>
              </a:extLst>
            </p:cNvPr>
            <p:cNvSpPr/>
            <p:nvPr/>
          </p:nvSpPr>
          <p:spPr>
            <a:xfrm>
              <a:off x="31015642" y="32813576"/>
              <a:ext cx="20859" cy="20955"/>
            </a:xfrm>
            <a:custGeom>
              <a:avLst/>
              <a:gdLst>
                <a:gd name="connsiteX0" fmla="*/ 0 w 20859"/>
                <a:gd name="connsiteY0" fmla="*/ 0 h 20955"/>
                <a:gd name="connsiteX1" fmla="*/ 20860 w 20859"/>
                <a:gd name="connsiteY1" fmla="*/ 0 h 20955"/>
                <a:gd name="connsiteX2" fmla="*/ 20860 w 20859"/>
                <a:gd name="connsiteY2" fmla="*/ 20955 h 20955"/>
                <a:gd name="connsiteX3" fmla="*/ 0 w 20859"/>
                <a:gd name="connsiteY3" fmla="*/ 20955 h 20955"/>
              </a:gdLst>
              <a:ahLst/>
              <a:cxnLst>
                <a:cxn ang="0">
                  <a:pos x="connsiteX0" y="connsiteY0"/>
                </a:cxn>
                <a:cxn ang="0">
                  <a:pos x="connsiteX1" y="connsiteY1"/>
                </a:cxn>
                <a:cxn ang="0">
                  <a:pos x="connsiteX2" y="connsiteY2"/>
                </a:cxn>
                <a:cxn ang="0">
                  <a:pos x="connsiteX3" y="connsiteY3"/>
                </a:cxn>
              </a:cxnLst>
              <a:rect l="l" t="t" r="r" b="b"/>
              <a:pathLst>
                <a:path w="20859" h="20955">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43" name="Vapaamuotoinen: Muoto 2442">
              <a:extLst>
                <a:ext uri="{FF2B5EF4-FFF2-40B4-BE49-F238E27FC236}">
                  <a16:creationId xmlns:a16="http://schemas.microsoft.com/office/drawing/2014/main" id="{5E4C6B12-7756-248A-4D7E-E23985519D71}"/>
                </a:ext>
              </a:extLst>
            </p:cNvPr>
            <p:cNvSpPr/>
            <p:nvPr/>
          </p:nvSpPr>
          <p:spPr>
            <a:xfrm>
              <a:off x="31015645" y="32855391"/>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444" name="Vapaamuotoinen: Muoto 2443">
              <a:extLst>
                <a:ext uri="{FF2B5EF4-FFF2-40B4-BE49-F238E27FC236}">
                  <a16:creationId xmlns:a16="http://schemas.microsoft.com/office/drawing/2014/main" id="{86EC7E34-1AA1-5553-8B0C-B6323ECFB05B}"/>
                </a:ext>
              </a:extLst>
            </p:cNvPr>
            <p:cNvSpPr/>
            <p:nvPr/>
          </p:nvSpPr>
          <p:spPr>
            <a:xfrm>
              <a:off x="31015647" y="32918162"/>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45" name="Vapaamuotoinen: Muoto 2444">
              <a:extLst>
                <a:ext uri="{FF2B5EF4-FFF2-40B4-BE49-F238E27FC236}">
                  <a16:creationId xmlns:a16="http://schemas.microsoft.com/office/drawing/2014/main" id="{93592709-FC12-D4D7-5A81-4C067EEE48FA}"/>
                </a:ext>
              </a:extLst>
            </p:cNvPr>
            <p:cNvSpPr/>
            <p:nvPr/>
          </p:nvSpPr>
          <p:spPr>
            <a:xfrm>
              <a:off x="31015649" y="3295997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46" name="Vapaamuotoinen: Muoto 2445">
              <a:extLst>
                <a:ext uri="{FF2B5EF4-FFF2-40B4-BE49-F238E27FC236}">
                  <a16:creationId xmlns:a16="http://schemas.microsoft.com/office/drawing/2014/main" id="{AB02C473-DCFF-4557-E6E9-B6234F3DD751}"/>
                </a:ext>
              </a:extLst>
            </p:cNvPr>
            <p:cNvSpPr/>
            <p:nvPr/>
          </p:nvSpPr>
          <p:spPr>
            <a:xfrm>
              <a:off x="31015651" y="33001791"/>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47" name="Vapaamuotoinen: Muoto 2446">
              <a:extLst>
                <a:ext uri="{FF2B5EF4-FFF2-40B4-BE49-F238E27FC236}">
                  <a16:creationId xmlns:a16="http://schemas.microsoft.com/office/drawing/2014/main" id="{3814EAD4-21FE-7D03-CA21-385B0CA2C1F9}"/>
                </a:ext>
              </a:extLst>
            </p:cNvPr>
            <p:cNvSpPr/>
            <p:nvPr/>
          </p:nvSpPr>
          <p:spPr>
            <a:xfrm>
              <a:off x="31015647" y="3304360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48" name="Vapaamuotoinen: Muoto 2447">
              <a:extLst>
                <a:ext uri="{FF2B5EF4-FFF2-40B4-BE49-F238E27FC236}">
                  <a16:creationId xmlns:a16="http://schemas.microsoft.com/office/drawing/2014/main" id="{FBD16E90-CB37-9165-2EBE-9C034209EE38}"/>
                </a:ext>
              </a:extLst>
            </p:cNvPr>
            <p:cNvSpPr/>
            <p:nvPr/>
          </p:nvSpPr>
          <p:spPr>
            <a:xfrm>
              <a:off x="31015660" y="33106280"/>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49" name="Vapaamuotoinen: Muoto 2448">
              <a:extLst>
                <a:ext uri="{FF2B5EF4-FFF2-40B4-BE49-F238E27FC236}">
                  <a16:creationId xmlns:a16="http://schemas.microsoft.com/office/drawing/2014/main" id="{2EE83C0E-DB75-5F4B-EDB8-255D0B3FD2B0}"/>
                </a:ext>
              </a:extLst>
            </p:cNvPr>
            <p:cNvSpPr/>
            <p:nvPr/>
          </p:nvSpPr>
          <p:spPr>
            <a:xfrm>
              <a:off x="31015670" y="33148095"/>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450" name="Vapaamuotoinen: Muoto 2449">
              <a:extLst>
                <a:ext uri="{FF2B5EF4-FFF2-40B4-BE49-F238E27FC236}">
                  <a16:creationId xmlns:a16="http://schemas.microsoft.com/office/drawing/2014/main" id="{7512F9C4-9C6D-2C5A-CF7B-1841279E3CAA}"/>
                </a:ext>
              </a:extLst>
            </p:cNvPr>
            <p:cNvSpPr/>
            <p:nvPr/>
          </p:nvSpPr>
          <p:spPr>
            <a:xfrm>
              <a:off x="31015677" y="33231725"/>
              <a:ext cx="20859" cy="20859"/>
            </a:xfrm>
            <a:custGeom>
              <a:avLst/>
              <a:gdLst>
                <a:gd name="connsiteX0" fmla="*/ 0 w 20859"/>
                <a:gd name="connsiteY0" fmla="*/ 0 h 20859"/>
                <a:gd name="connsiteX1" fmla="*/ 20860 w 20859"/>
                <a:gd name="connsiteY1" fmla="*/ 0 h 20859"/>
                <a:gd name="connsiteX2" fmla="*/ 20860 w 20859"/>
                <a:gd name="connsiteY2" fmla="*/ 20860 h 20859"/>
                <a:gd name="connsiteX3" fmla="*/ 0 w 20859"/>
                <a:gd name="connsiteY3" fmla="*/ 20860 h 20859"/>
              </a:gdLst>
              <a:ahLst/>
              <a:cxnLst>
                <a:cxn ang="0">
                  <a:pos x="connsiteX0" y="connsiteY0"/>
                </a:cxn>
                <a:cxn ang="0">
                  <a:pos x="connsiteX1" y="connsiteY1"/>
                </a:cxn>
                <a:cxn ang="0">
                  <a:pos x="connsiteX2" y="connsiteY2"/>
                </a:cxn>
                <a:cxn ang="0">
                  <a:pos x="connsiteX3" y="connsiteY3"/>
                </a:cxn>
              </a:cxnLst>
              <a:rect l="l" t="t" r="r" b="b"/>
              <a:pathLst>
                <a:path w="20859" h="20859">
                  <a:moveTo>
                    <a:pt x="0" y="0"/>
                  </a:moveTo>
                  <a:lnTo>
                    <a:pt x="20860" y="0"/>
                  </a:lnTo>
                  <a:lnTo>
                    <a:pt x="20860" y="20860"/>
                  </a:lnTo>
                  <a:lnTo>
                    <a:pt x="0" y="20860"/>
                  </a:lnTo>
                  <a:close/>
                </a:path>
              </a:pathLst>
            </a:custGeom>
            <a:grpFill/>
            <a:ln w="9525" cap="flat">
              <a:noFill/>
              <a:prstDash val="solid"/>
              <a:miter/>
            </a:ln>
          </p:spPr>
          <p:txBody>
            <a:bodyPr rtlCol="0" anchor="ctr"/>
            <a:lstStyle/>
            <a:p>
              <a:endParaRPr lang="fi-FI"/>
            </a:p>
          </p:txBody>
        </p:sp>
        <p:sp>
          <p:nvSpPr>
            <p:cNvPr id="2451" name="Vapaamuotoinen: Muoto 2450">
              <a:extLst>
                <a:ext uri="{FF2B5EF4-FFF2-40B4-BE49-F238E27FC236}">
                  <a16:creationId xmlns:a16="http://schemas.microsoft.com/office/drawing/2014/main" id="{383FEA8F-11A9-0898-75D9-368E59E8699D}"/>
                </a:ext>
              </a:extLst>
            </p:cNvPr>
            <p:cNvSpPr/>
            <p:nvPr/>
          </p:nvSpPr>
          <p:spPr>
            <a:xfrm>
              <a:off x="31036545" y="32562689"/>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52" name="Vapaamuotoinen: Muoto 2451">
              <a:extLst>
                <a:ext uri="{FF2B5EF4-FFF2-40B4-BE49-F238E27FC236}">
                  <a16:creationId xmlns:a16="http://schemas.microsoft.com/office/drawing/2014/main" id="{F40C5ADB-3B26-3575-512D-3AB6B072C061}"/>
                </a:ext>
              </a:extLst>
            </p:cNvPr>
            <p:cNvSpPr/>
            <p:nvPr/>
          </p:nvSpPr>
          <p:spPr>
            <a:xfrm>
              <a:off x="31036553" y="32688132"/>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53" name="Vapaamuotoinen: Muoto 2452">
              <a:extLst>
                <a:ext uri="{FF2B5EF4-FFF2-40B4-BE49-F238E27FC236}">
                  <a16:creationId xmlns:a16="http://schemas.microsoft.com/office/drawing/2014/main" id="{07B9C0B0-8454-9940-D5D0-7F6B720BD4EC}"/>
                </a:ext>
              </a:extLst>
            </p:cNvPr>
            <p:cNvSpPr/>
            <p:nvPr/>
          </p:nvSpPr>
          <p:spPr>
            <a:xfrm>
              <a:off x="31036562" y="32729947"/>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454" name="Vapaamuotoinen: Muoto 2453">
              <a:extLst>
                <a:ext uri="{FF2B5EF4-FFF2-40B4-BE49-F238E27FC236}">
                  <a16:creationId xmlns:a16="http://schemas.microsoft.com/office/drawing/2014/main" id="{45DE48BE-0161-EE23-6940-947FB1B6CDA3}"/>
                </a:ext>
              </a:extLst>
            </p:cNvPr>
            <p:cNvSpPr/>
            <p:nvPr/>
          </p:nvSpPr>
          <p:spPr>
            <a:xfrm>
              <a:off x="31036571" y="32792716"/>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455" name="Vapaamuotoinen: Muoto 2454">
              <a:extLst>
                <a:ext uri="{FF2B5EF4-FFF2-40B4-BE49-F238E27FC236}">
                  <a16:creationId xmlns:a16="http://schemas.microsoft.com/office/drawing/2014/main" id="{B91B2872-40D5-E5F9-5257-817048D269AA}"/>
                </a:ext>
              </a:extLst>
            </p:cNvPr>
            <p:cNvSpPr/>
            <p:nvPr/>
          </p:nvSpPr>
          <p:spPr>
            <a:xfrm>
              <a:off x="31036580" y="32897206"/>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456" name="Vapaamuotoinen: Muoto 2455">
              <a:extLst>
                <a:ext uri="{FF2B5EF4-FFF2-40B4-BE49-F238E27FC236}">
                  <a16:creationId xmlns:a16="http://schemas.microsoft.com/office/drawing/2014/main" id="{2DE4524E-D1DC-5391-1C61-A8E509A4600B}"/>
                </a:ext>
              </a:extLst>
            </p:cNvPr>
            <p:cNvSpPr/>
            <p:nvPr/>
          </p:nvSpPr>
          <p:spPr>
            <a:xfrm>
              <a:off x="31036590" y="33022651"/>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57" name="Vapaamuotoinen: Muoto 2456">
              <a:extLst>
                <a:ext uri="{FF2B5EF4-FFF2-40B4-BE49-F238E27FC236}">
                  <a16:creationId xmlns:a16="http://schemas.microsoft.com/office/drawing/2014/main" id="{D21B320D-1C1B-B285-5726-44652FF2453B}"/>
                </a:ext>
              </a:extLst>
            </p:cNvPr>
            <p:cNvSpPr/>
            <p:nvPr/>
          </p:nvSpPr>
          <p:spPr>
            <a:xfrm>
              <a:off x="31036599" y="33106280"/>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58" name="Vapaamuotoinen: Muoto 2457">
              <a:extLst>
                <a:ext uri="{FF2B5EF4-FFF2-40B4-BE49-F238E27FC236}">
                  <a16:creationId xmlns:a16="http://schemas.microsoft.com/office/drawing/2014/main" id="{E5AE955F-6291-6EA2-5DB3-1C326C2B3DEE}"/>
                </a:ext>
              </a:extLst>
            </p:cNvPr>
            <p:cNvSpPr/>
            <p:nvPr/>
          </p:nvSpPr>
          <p:spPr>
            <a:xfrm>
              <a:off x="31036608" y="33231725"/>
              <a:ext cx="20859" cy="20859"/>
            </a:xfrm>
            <a:custGeom>
              <a:avLst/>
              <a:gdLst>
                <a:gd name="connsiteX0" fmla="*/ 0 w 20859"/>
                <a:gd name="connsiteY0" fmla="*/ 0 h 20859"/>
                <a:gd name="connsiteX1" fmla="*/ 20860 w 20859"/>
                <a:gd name="connsiteY1" fmla="*/ 0 h 20859"/>
                <a:gd name="connsiteX2" fmla="*/ 20860 w 20859"/>
                <a:gd name="connsiteY2" fmla="*/ 20860 h 20859"/>
                <a:gd name="connsiteX3" fmla="*/ 0 w 20859"/>
                <a:gd name="connsiteY3" fmla="*/ 20860 h 20859"/>
              </a:gdLst>
              <a:ahLst/>
              <a:cxnLst>
                <a:cxn ang="0">
                  <a:pos x="connsiteX0" y="connsiteY0"/>
                </a:cxn>
                <a:cxn ang="0">
                  <a:pos x="connsiteX1" y="connsiteY1"/>
                </a:cxn>
                <a:cxn ang="0">
                  <a:pos x="connsiteX2" y="connsiteY2"/>
                </a:cxn>
                <a:cxn ang="0">
                  <a:pos x="connsiteX3" y="connsiteY3"/>
                </a:cxn>
              </a:cxnLst>
              <a:rect l="l" t="t" r="r" b="b"/>
              <a:pathLst>
                <a:path w="20859" h="20859">
                  <a:moveTo>
                    <a:pt x="0" y="0"/>
                  </a:moveTo>
                  <a:lnTo>
                    <a:pt x="20860" y="0"/>
                  </a:lnTo>
                  <a:lnTo>
                    <a:pt x="20860" y="20860"/>
                  </a:lnTo>
                  <a:lnTo>
                    <a:pt x="0" y="20860"/>
                  </a:lnTo>
                  <a:close/>
                </a:path>
              </a:pathLst>
            </a:custGeom>
            <a:grpFill/>
            <a:ln w="9525" cap="flat">
              <a:noFill/>
              <a:prstDash val="solid"/>
              <a:miter/>
            </a:ln>
          </p:spPr>
          <p:txBody>
            <a:bodyPr rtlCol="0" anchor="ctr"/>
            <a:lstStyle/>
            <a:p>
              <a:endParaRPr lang="fi-FI"/>
            </a:p>
          </p:txBody>
        </p:sp>
        <p:sp>
          <p:nvSpPr>
            <p:cNvPr id="2459" name="Vapaamuotoinen: Muoto 2458">
              <a:extLst>
                <a:ext uri="{FF2B5EF4-FFF2-40B4-BE49-F238E27FC236}">
                  <a16:creationId xmlns:a16="http://schemas.microsoft.com/office/drawing/2014/main" id="{E3DEA782-73C8-420F-E8DA-7814D0C84845}"/>
                </a:ext>
              </a:extLst>
            </p:cNvPr>
            <p:cNvSpPr/>
            <p:nvPr/>
          </p:nvSpPr>
          <p:spPr>
            <a:xfrm>
              <a:off x="31057562" y="32562689"/>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460" name="Vapaamuotoinen: Muoto 2459">
              <a:extLst>
                <a:ext uri="{FF2B5EF4-FFF2-40B4-BE49-F238E27FC236}">
                  <a16:creationId xmlns:a16="http://schemas.microsoft.com/office/drawing/2014/main" id="{07981BF5-D0FF-5260-3C17-839725DDD36A}"/>
                </a:ext>
              </a:extLst>
            </p:cNvPr>
            <p:cNvSpPr/>
            <p:nvPr/>
          </p:nvSpPr>
          <p:spPr>
            <a:xfrm>
              <a:off x="31057562" y="32625458"/>
              <a:ext cx="20859" cy="83630"/>
            </a:xfrm>
            <a:custGeom>
              <a:avLst/>
              <a:gdLst>
                <a:gd name="connsiteX0" fmla="*/ 0 w 20859"/>
                <a:gd name="connsiteY0" fmla="*/ 0 h 83629"/>
                <a:gd name="connsiteX1" fmla="*/ 20860 w 20859"/>
                <a:gd name="connsiteY1" fmla="*/ 0 h 83629"/>
                <a:gd name="connsiteX2" fmla="*/ 20860 w 20859"/>
                <a:gd name="connsiteY2" fmla="*/ 83629 h 83629"/>
                <a:gd name="connsiteX3" fmla="*/ 0 w 20859"/>
                <a:gd name="connsiteY3" fmla="*/ 83629 h 83629"/>
              </a:gdLst>
              <a:ahLst/>
              <a:cxnLst>
                <a:cxn ang="0">
                  <a:pos x="connsiteX0" y="connsiteY0"/>
                </a:cxn>
                <a:cxn ang="0">
                  <a:pos x="connsiteX1" y="connsiteY1"/>
                </a:cxn>
                <a:cxn ang="0">
                  <a:pos x="connsiteX2" y="connsiteY2"/>
                </a:cxn>
                <a:cxn ang="0">
                  <a:pos x="connsiteX3" y="connsiteY3"/>
                </a:cxn>
              </a:cxnLst>
              <a:rect l="l" t="t" r="r" b="b"/>
              <a:pathLst>
                <a:path w="20859" h="83629">
                  <a:moveTo>
                    <a:pt x="0" y="0"/>
                  </a:moveTo>
                  <a:lnTo>
                    <a:pt x="20860" y="0"/>
                  </a:lnTo>
                  <a:lnTo>
                    <a:pt x="20860" y="83629"/>
                  </a:lnTo>
                  <a:lnTo>
                    <a:pt x="0" y="83629"/>
                  </a:lnTo>
                  <a:close/>
                </a:path>
              </a:pathLst>
            </a:custGeom>
            <a:grpFill/>
            <a:ln w="9525" cap="flat">
              <a:noFill/>
              <a:prstDash val="solid"/>
              <a:miter/>
            </a:ln>
          </p:spPr>
          <p:txBody>
            <a:bodyPr rtlCol="0" anchor="ctr"/>
            <a:lstStyle/>
            <a:p>
              <a:endParaRPr lang="fi-FI"/>
            </a:p>
          </p:txBody>
        </p:sp>
        <p:sp>
          <p:nvSpPr>
            <p:cNvPr id="2461" name="Vapaamuotoinen: Muoto 2460">
              <a:extLst>
                <a:ext uri="{FF2B5EF4-FFF2-40B4-BE49-F238E27FC236}">
                  <a16:creationId xmlns:a16="http://schemas.microsoft.com/office/drawing/2014/main" id="{736BED0D-8E3C-A0BF-A151-1F6172FEB3F9}"/>
                </a:ext>
              </a:extLst>
            </p:cNvPr>
            <p:cNvSpPr/>
            <p:nvPr/>
          </p:nvSpPr>
          <p:spPr>
            <a:xfrm>
              <a:off x="31057562" y="32729948"/>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62" name="Vapaamuotoinen: Muoto 2461">
              <a:extLst>
                <a:ext uri="{FF2B5EF4-FFF2-40B4-BE49-F238E27FC236}">
                  <a16:creationId xmlns:a16="http://schemas.microsoft.com/office/drawing/2014/main" id="{3AD0A669-8288-C0F5-27F8-121A0A7ECC23}"/>
                </a:ext>
              </a:extLst>
            </p:cNvPr>
            <p:cNvSpPr/>
            <p:nvPr/>
          </p:nvSpPr>
          <p:spPr>
            <a:xfrm>
              <a:off x="31057562" y="32771762"/>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63" name="Vapaamuotoinen: Muoto 2462">
              <a:extLst>
                <a:ext uri="{FF2B5EF4-FFF2-40B4-BE49-F238E27FC236}">
                  <a16:creationId xmlns:a16="http://schemas.microsoft.com/office/drawing/2014/main" id="{F405393E-0D60-ABAF-B961-04BB28F807B1}"/>
                </a:ext>
              </a:extLst>
            </p:cNvPr>
            <p:cNvSpPr/>
            <p:nvPr/>
          </p:nvSpPr>
          <p:spPr>
            <a:xfrm>
              <a:off x="31057562" y="32813577"/>
              <a:ext cx="20859" cy="20955"/>
            </a:xfrm>
            <a:custGeom>
              <a:avLst/>
              <a:gdLst>
                <a:gd name="connsiteX0" fmla="*/ 0 w 20859"/>
                <a:gd name="connsiteY0" fmla="*/ 0 h 20955"/>
                <a:gd name="connsiteX1" fmla="*/ 20860 w 20859"/>
                <a:gd name="connsiteY1" fmla="*/ 0 h 20955"/>
                <a:gd name="connsiteX2" fmla="*/ 20860 w 20859"/>
                <a:gd name="connsiteY2" fmla="*/ 20955 h 20955"/>
                <a:gd name="connsiteX3" fmla="*/ 0 w 20859"/>
                <a:gd name="connsiteY3" fmla="*/ 20955 h 20955"/>
              </a:gdLst>
              <a:ahLst/>
              <a:cxnLst>
                <a:cxn ang="0">
                  <a:pos x="connsiteX0" y="connsiteY0"/>
                </a:cxn>
                <a:cxn ang="0">
                  <a:pos x="connsiteX1" y="connsiteY1"/>
                </a:cxn>
                <a:cxn ang="0">
                  <a:pos x="connsiteX2" y="connsiteY2"/>
                </a:cxn>
                <a:cxn ang="0">
                  <a:pos x="connsiteX3" y="connsiteY3"/>
                </a:cxn>
              </a:cxnLst>
              <a:rect l="l" t="t" r="r" b="b"/>
              <a:pathLst>
                <a:path w="20859" h="20955">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64" name="Vapaamuotoinen: Muoto 2463">
              <a:extLst>
                <a:ext uri="{FF2B5EF4-FFF2-40B4-BE49-F238E27FC236}">
                  <a16:creationId xmlns:a16="http://schemas.microsoft.com/office/drawing/2014/main" id="{4622AE0A-CFF3-F565-0D63-2FA16B7021BB}"/>
                </a:ext>
              </a:extLst>
            </p:cNvPr>
            <p:cNvSpPr/>
            <p:nvPr/>
          </p:nvSpPr>
          <p:spPr>
            <a:xfrm>
              <a:off x="31057562" y="32855392"/>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65" name="Vapaamuotoinen: Muoto 2464">
              <a:extLst>
                <a:ext uri="{FF2B5EF4-FFF2-40B4-BE49-F238E27FC236}">
                  <a16:creationId xmlns:a16="http://schemas.microsoft.com/office/drawing/2014/main" id="{11DAAECC-2C47-5A1A-957F-4BE5B3D33152}"/>
                </a:ext>
              </a:extLst>
            </p:cNvPr>
            <p:cNvSpPr/>
            <p:nvPr/>
          </p:nvSpPr>
          <p:spPr>
            <a:xfrm>
              <a:off x="31057562" y="32897207"/>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66" name="Vapaamuotoinen: Muoto 2465">
              <a:extLst>
                <a:ext uri="{FF2B5EF4-FFF2-40B4-BE49-F238E27FC236}">
                  <a16:creationId xmlns:a16="http://schemas.microsoft.com/office/drawing/2014/main" id="{1303E774-D007-9BD4-9ECB-DB5E21E81093}"/>
                </a:ext>
              </a:extLst>
            </p:cNvPr>
            <p:cNvSpPr/>
            <p:nvPr/>
          </p:nvSpPr>
          <p:spPr>
            <a:xfrm>
              <a:off x="31057562" y="32939021"/>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67" name="Vapaamuotoinen: Muoto 2466">
              <a:extLst>
                <a:ext uri="{FF2B5EF4-FFF2-40B4-BE49-F238E27FC236}">
                  <a16:creationId xmlns:a16="http://schemas.microsoft.com/office/drawing/2014/main" id="{0263A1D8-519A-2582-CED8-7C39ED97865C}"/>
                </a:ext>
              </a:extLst>
            </p:cNvPr>
            <p:cNvSpPr/>
            <p:nvPr/>
          </p:nvSpPr>
          <p:spPr>
            <a:xfrm>
              <a:off x="31057562" y="3298083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68" name="Vapaamuotoinen: Muoto 2467">
              <a:extLst>
                <a:ext uri="{FF2B5EF4-FFF2-40B4-BE49-F238E27FC236}">
                  <a16:creationId xmlns:a16="http://schemas.microsoft.com/office/drawing/2014/main" id="{6FDC6682-21B2-D630-CBC7-6429EAFD547D}"/>
                </a:ext>
              </a:extLst>
            </p:cNvPr>
            <p:cNvSpPr/>
            <p:nvPr/>
          </p:nvSpPr>
          <p:spPr>
            <a:xfrm>
              <a:off x="31057562" y="33022651"/>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69" name="Vapaamuotoinen: Muoto 2468">
              <a:extLst>
                <a:ext uri="{FF2B5EF4-FFF2-40B4-BE49-F238E27FC236}">
                  <a16:creationId xmlns:a16="http://schemas.microsoft.com/office/drawing/2014/main" id="{9FE451AB-E859-8115-B721-73E471C8C82B}"/>
                </a:ext>
              </a:extLst>
            </p:cNvPr>
            <p:cNvSpPr/>
            <p:nvPr/>
          </p:nvSpPr>
          <p:spPr>
            <a:xfrm>
              <a:off x="31057562" y="3306446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70" name="Vapaamuotoinen: Muoto 2469">
              <a:extLst>
                <a:ext uri="{FF2B5EF4-FFF2-40B4-BE49-F238E27FC236}">
                  <a16:creationId xmlns:a16="http://schemas.microsoft.com/office/drawing/2014/main" id="{BF307F76-8828-D4B7-5F81-6221D791F377}"/>
                </a:ext>
              </a:extLst>
            </p:cNvPr>
            <p:cNvSpPr/>
            <p:nvPr/>
          </p:nvSpPr>
          <p:spPr>
            <a:xfrm>
              <a:off x="31057562" y="33106280"/>
              <a:ext cx="20859" cy="104585"/>
            </a:xfrm>
            <a:custGeom>
              <a:avLst/>
              <a:gdLst>
                <a:gd name="connsiteX0" fmla="*/ 0 w 20859"/>
                <a:gd name="connsiteY0" fmla="*/ 0 h 104584"/>
                <a:gd name="connsiteX1" fmla="*/ 20860 w 20859"/>
                <a:gd name="connsiteY1" fmla="*/ 0 h 104584"/>
                <a:gd name="connsiteX2" fmla="*/ 20860 w 20859"/>
                <a:gd name="connsiteY2" fmla="*/ 104585 h 104584"/>
                <a:gd name="connsiteX3" fmla="*/ 0 w 20859"/>
                <a:gd name="connsiteY3" fmla="*/ 104585 h 104584"/>
              </a:gdLst>
              <a:ahLst/>
              <a:cxnLst>
                <a:cxn ang="0">
                  <a:pos x="connsiteX0" y="connsiteY0"/>
                </a:cxn>
                <a:cxn ang="0">
                  <a:pos x="connsiteX1" y="connsiteY1"/>
                </a:cxn>
                <a:cxn ang="0">
                  <a:pos x="connsiteX2" y="connsiteY2"/>
                </a:cxn>
                <a:cxn ang="0">
                  <a:pos x="connsiteX3" y="connsiteY3"/>
                </a:cxn>
              </a:cxnLst>
              <a:rect l="l" t="t" r="r" b="b"/>
              <a:pathLst>
                <a:path w="20859" h="104584">
                  <a:moveTo>
                    <a:pt x="0" y="0"/>
                  </a:moveTo>
                  <a:lnTo>
                    <a:pt x="20860" y="0"/>
                  </a:lnTo>
                  <a:lnTo>
                    <a:pt x="20860" y="104585"/>
                  </a:lnTo>
                  <a:lnTo>
                    <a:pt x="0" y="104585"/>
                  </a:lnTo>
                  <a:close/>
                </a:path>
              </a:pathLst>
            </a:custGeom>
            <a:grpFill/>
            <a:ln w="9525" cap="flat">
              <a:noFill/>
              <a:prstDash val="solid"/>
              <a:miter/>
            </a:ln>
          </p:spPr>
          <p:txBody>
            <a:bodyPr rtlCol="0" anchor="ctr"/>
            <a:lstStyle/>
            <a:p>
              <a:endParaRPr lang="fi-FI"/>
            </a:p>
          </p:txBody>
        </p:sp>
        <p:sp>
          <p:nvSpPr>
            <p:cNvPr id="2471" name="Vapaamuotoinen: Muoto 2470">
              <a:extLst>
                <a:ext uri="{FF2B5EF4-FFF2-40B4-BE49-F238E27FC236}">
                  <a16:creationId xmlns:a16="http://schemas.microsoft.com/office/drawing/2014/main" id="{1C22ECF7-95BE-AE41-5E94-78163056AD3E}"/>
                </a:ext>
              </a:extLst>
            </p:cNvPr>
            <p:cNvSpPr/>
            <p:nvPr/>
          </p:nvSpPr>
          <p:spPr>
            <a:xfrm>
              <a:off x="31057560" y="33210866"/>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472" name="Vapaamuotoinen: Muoto 2471">
              <a:extLst>
                <a:ext uri="{FF2B5EF4-FFF2-40B4-BE49-F238E27FC236}">
                  <a16:creationId xmlns:a16="http://schemas.microsoft.com/office/drawing/2014/main" id="{3F317057-19A1-86EC-8FC1-D26BEF35AF54}"/>
                </a:ext>
              </a:extLst>
            </p:cNvPr>
            <p:cNvSpPr/>
            <p:nvPr/>
          </p:nvSpPr>
          <p:spPr>
            <a:xfrm>
              <a:off x="31078420" y="32729948"/>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473" name="Vapaamuotoinen: Muoto 2472">
              <a:extLst>
                <a:ext uri="{FF2B5EF4-FFF2-40B4-BE49-F238E27FC236}">
                  <a16:creationId xmlns:a16="http://schemas.microsoft.com/office/drawing/2014/main" id="{A5325882-0FBD-C51D-B1FA-B9C4B7D6C2EF}"/>
                </a:ext>
              </a:extLst>
            </p:cNvPr>
            <p:cNvSpPr/>
            <p:nvPr/>
          </p:nvSpPr>
          <p:spPr>
            <a:xfrm>
              <a:off x="31078423" y="32792717"/>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474" name="Vapaamuotoinen: Muoto 2473">
              <a:extLst>
                <a:ext uri="{FF2B5EF4-FFF2-40B4-BE49-F238E27FC236}">
                  <a16:creationId xmlns:a16="http://schemas.microsoft.com/office/drawing/2014/main" id="{C1E94389-136E-F78B-9177-3FC88E05B72F}"/>
                </a:ext>
              </a:extLst>
            </p:cNvPr>
            <p:cNvSpPr/>
            <p:nvPr/>
          </p:nvSpPr>
          <p:spPr>
            <a:xfrm>
              <a:off x="31078426" y="32939021"/>
              <a:ext cx="20859" cy="83630"/>
            </a:xfrm>
            <a:custGeom>
              <a:avLst/>
              <a:gdLst>
                <a:gd name="connsiteX0" fmla="*/ 0 w 20859"/>
                <a:gd name="connsiteY0" fmla="*/ 0 h 83629"/>
                <a:gd name="connsiteX1" fmla="*/ 20860 w 20859"/>
                <a:gd name="connsiteY1" fmla="*/ 0 h 83629"/>
                <a:gd name="connsiteX2" fmla="*/ 20860 w 20859"/>
                <a:gd name="connsiteY2" fmla="*/ 83629 h 83629"/>
                <a:gd name="connsiteX3" fmla="*/ 0 w 20859"/>
                <a:gd name="connsiteY3" fmla="*/ 83629 h 83629"/>
              </a:gdLst>
              <a:ahLst/>
              <a:cxnLst>
                <a:cxn ang="0">
                  <a:pos x="connsiteX0" y="connsiteY0"/>
                </a:cxn>
                <a:cxn ang="0">
                  <a:pos x="connsiteX1" y="connsiteY1"/>
                </a:cxn>
                <a:cxn ang="0">
                  <a:pos x="connsiteX2" y="connsiteY2"/>
                </a:cxn>
                <a:cxn ang="0">
                  <a:pos x="connsiteX3" y="connsiteY3"/>
                </a:cxn>
              </a:cxnLst>
              <a:rect l="l" t="t" r="r" b="b"/>
              <a:pathLst>
                <a:path w="20859" h="83629">
                  <a:moveTo>
                    <a:pt x="0" y="0"/>
                  </a:moveTo>
                  <a:lnTo>
                    <a:pt x="20860" y="0"/>
                  </a:lnTo>
                  <a:lnTo>
                    <a:pt x="20860" y="83629"/>
                  </a:lnTo>
                  <a:lnTo>
                    <a:pt x="0" y="83629"/>
                  </a:lnTo>
                  <a:close/>
                </a:path>
              </a:pathLst>
            </a:custGeom>
            <a:grpFill/>
            <a:ln w="9525" cap="flat">
              <a:noFill/>
              <a:prstDash val="solid"/>
              <a:miter/>
            </a:ln>
          </p:spPr>
          <p:txBody>
            <a:bodyPr rtlCol="0" anchor="ctr"/>
            <a:lstStyle/>
            <a:p>
              <a:endParaRPr lang="fi-FI"/>
            </a:p>
          </p:txBody>
        </p:sp>
        <p:sp>
          <p:nvSpPr>
            <p:cNvPr id="2475" name="Vapaamuotoinen: Muoto 2474">
              <a:extLst>
                <a:ext uri="{FF2B5EF4-FFF2-40B4-BE49-F238E27FC236}">
                  <a16:creationId xmlns:a16="http://schemas.microsoft.com/office/drawing/2014/main" id="{461DA336-6573-4A39-E1A5-B18AD506A5D1}"/>
                </a:ext>
              </a:extLst>
            </p:cNvPr>
            <p:cNvSpPr/>
            <p:nvPr/>
          </p:nvSpPr>
          <p:spPr>
            <a:xfrm>
              <a:off x="31078429" y="33043606"/>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476" name="Vapaamuotoinen: Muoto 2475">
              <a:extLst>
                <a:ext uri="{FF2B5EF4-FFF2-40B4-BE49-F238E27FC236}">
                  <a16:creationId xmlns:a16="http://schemas.microsoft.com/office/drawing/2014/main" id="{F287A6DE-7C95-56E0-CEFF-52B516838022}"/>
                </a:ext>
              </a:extLst>
            </p:cNvPr>
            <p:cNvSpPr/>
            <p:nvPr/>
          </p:nvSpPr>
          <p:spPr>
            <a:xfrm>
              <a:off x="31099384" y="32562690"/>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477" name="Vapaamuotoinen: Muoto 2476">
              <a:extLst>
                <a:ext uri="{FF2B5EF4-FFF2-40B4-BE49-F238E27FC236}">
                  <a16:creationId xmlns:a16="http://schemas.microsoft.com/office/drawing/2014/main" id="{DB802790-5890-DCC0-E81D-37B63799E298}"/>
                </a:ext>
              </a:extLst>
            </p:cNvPr>
            <p:cNvSpPr/>
            <p:nvPr/>
          </p:nvSpPr>
          <p:spPr>
            <a:xfrm>
              <a:off x="31099384" y="32625459"/>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78" name="Vapaamuotoinen: Muoto 2477">
              <a:extLst>
                <a:ext uri="{FF2B5EF4-FFF2-40B4-BE49-F238E27FC236}">
                  <a16:creationId xmlns:a16="http://schemas.microsoft.com/office/drawing/2014/main" id="{7DA2A872-C170-4744-0A0C-AA0D0233C105}"/>
                </a:ext>
              </a:extLst>
            </p:cNvPr>
            <p:cNvSpPr/>
            <p:nvPr/>
          </p:nvSpPr>
          <p:spPr>
            <a:xfrm>
              <a:off x="31099384" y="32688134"/>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479" name="Vapaamuotoinen: Muoto 2478">
              <a:extLst>
                <a:ext uri="{FF2B5EF4-FFF2-40B4-BE49-F238E27FC236}">
                  <a16:creationId xmlns:a16="http://schemas.microsoft.com/office/drawing/2014/main" id="{A0B4FAE2-7E54-6FC2-DC54-A8BB7F634D67}"/>
                </a:ext>
              </a:extLst>
            </p:cNvPr>
            <p:cNvSpPr/>
            <p:nvPr/>
          </p:nvSpPr>
          <p:spPr>
            <a:xfrm>
              <a:off x="31099384" y="32750903"/>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480" name="Vapaamuotoinen: Muoto 2479">
              <a:extLst>
                <a:ext uri="{FF2B5EF4-FFF2-40B4-BE49-F238E27FC236}">
                  <a16:creationId xmlns:a16="http://schemas.microsoft.com/office/drawing/2014/main" id="{EC46C0FC-01E8-4A75-BFD5-7905F95B2321}"/>
                </a:ext>
              </a:extLst>
            </p:cNvPr>
            <p:cNvSpPr/>
            <p:nvPr/>
          </p:nvSpPr>
          <p:spPr>
            <a:xfrm>
              <a:off x="31099384" y="32834532"/>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81" name="Vapaamuotoinen: Muoto 2480">
              <a:extLst>
                <a:ext uri="{FF2B5EF4-FFF2-40B4-BE49-F238E27FC236}">
                  <a16:creationId xmlns:a16="http://schemas.microsoft.com/office/drawing/2014/main" id="{73FB2F4B-338A-C807-B8C6-A7FF30BCB1FC}"/>
                </a:ext>
              </a:extLst>
            </p:cNvPr>
            <p:cNvSpPr/>
            <p:nvPr/>
          </p:nvSpPr>
          <p:spPr>
            <a:xfrm>
              <a:off x="31099384" y="32876347"/>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482" name="Vapaamuotoinen: Muoto 2481">
              <a:extLst>
                <a:ext uri="{FF2B5EF4-FFF2-40B4-BE49-F238E27FC236}">
                  <a16:creationId xmlns:a16="http://schemas.microsoft.com/office/drawing/2014/main" id="{1CE0A3FB-85EB-8627-B21E-5D92C52D97FF}"/>
                </a:ext>
              </a:extLst>
            </p:cNvPr>
            <p:cNvSpPr/>
            <p:nvPr/>
          </p:nvSpPr>
          <p:spPr>
            <a:xfrm>
              <a:off x="31099384" y="32939022"/>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83" name="Vapaamuotoinen: Muoto 2482">
              <a:extLst>
                <a:ext uri="{FF2B5EF4-FFF2-40B4-BE49-F238E27FC236}">
                  <a16:creationId xmlns:a16="http://schemas.microsoft.com/office/drawing/2014/main" id="{D188A027-840E-6F2E-6438-4E10DF34A338}"/>
                </a:ext>
              </a:extLst>
            </p:cNvPr>
            <p:cNvSpPr/>
            <p:nvPr/>
          </p:nvSpPr>
          <p:spPr>
            <a:xfrm>
              <a:off x="31099384" y="33022652"/>
              <a:ext cx="20859" cy="83630"/>
            </a:xfrm>
            <a:custGeom>
              <a:avLst/>
              <a:gdLst>
                <a:gd name="connsiteX0" fmla="*/ 0 w 20859"/>
                <a:gd name="connsiteY0" fmla="*/ 0 h 83629"/>
                <a:gd name="connsiteX1" fmla="*/ 20860 w 20859"/>
                <a:gd name="connsiteY1" fmla="*/ 0 h 83629"/>
                <a:gd name="connsiteX2" fmla="*/ 20860 w 20859"/>
                <a:gd name="connsiteY2" fmla="*/ 83629 h 83629"/>
                <a:gd name="connsiteX3" fmla="*/ 0 w 20859"/>
                <a:gd name="connsiteY3" fmla="*/ 83629 h 83629"/>
              </a:gdLst>
              <a:ahLst/>
              <a:cxnLst>
                <a:cxn ang="0">
                  <a:pos x="connsiteX0" y="connsiteY0"/>
                </a:cxn>
                <a:cxn ang="0">
                  <a:pos x="connsiteX1" y="connsiteY1"/>
                </a:cxn>
                <a:cxn ang="0">
                  <a:pos x="connsiteX2" y="connsiteY2"/>
                </a:cxn>
                <a:cxn ang="0">
                  <a:pos x="connsiteX3" y="connsiteY3"/>
                </a:cxn>
              </a:cxnLst>
              <a:rect l="l" t="t" r="r" b="b"/>
              <a:pathLst>
                <a:path w="20859" h="83629">
                  <a:moveTo>
                    <a:pt x="0" y="0"/>
                  </a:moveTo>
                  <a:lnTo>
                    <a:pt x="20860" y="0"/>
                  </a:lnTo>
                  <a:lnTo>
                    <a:pt x="20860" y="83629"/>
                  </a:lnTo>
                  <a:lnTo>
                    <a:pt x="0" y="83629"/>
                  </a:lnTo>
                  <a:close/>
                </a:path>
              </a:pathLst>
            </a:custGeom>
            <a:grpFill/>
            <a:ln w="9525" cap="flat">
              <a:noFill/>
              <a:prstDash val="solid"/>
              <a:miter/>
            </a:ln>
          </p:spPr>
          <p:txBody>
            <a:bodyPr rtlCol="0" anchor="ctr"/>
            <a:lstStyle/>
            <a:p>
              <a:endParaRPr lang="fi-FI"/>
            </a:p>
          </p:txBody>
        </p:sp>
        <p:sp>
          <p:nvSpPr>
            <p:cNvPr id="2484" name="Vapaamuotoinen: Muoto 2483">
              <a:extLst>
                <a:ext uri="{FF2B5EF4-FFF2-40B4-BE49-F238E27FC236}">
                  <a16:creationId xmlns:a16="http://schemas.microsoft.com/office/drawing/2014/main" id="{F4B7818C-441B-0A73-1DE0-72FA730C5E55}"/>
                </a:ext>
              </a:extLst>
            </p:cNvPr>
            <p:cNvSpPr/>
            <p:nvPr/>
          </p:nvSpPr>
          <p:spPr>
            <a:xfrm>
              <a:off x="31099384" y="33106281"/>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485" name="Vapaamuotoinen: Muoto 2484">
              <a:extLst>
                <a:ext uri="{FF2B5EF4-FFF2-40B4-BE49-F238E27FC236}">
                  <a16:creationId xmlns:a16="http://schemas.microsoft.com/office/drawing/2014/main" id="{7C5BCFA3-47EA-36FA-B124-BDD97E0C66F8}"/>
                </a:ext>
              </a:extLst>
            </p:cNvPr>
            <p:cNvSpPr/>
            <p:nvPr/>
          </p:nvSpPr>
          <p:spPr>
            <a:xfrm>
              <a:off x="31099384" y="33169052"/>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486" name="Vapaamuotoinen: Muoto 2485">
              <a:extLst>
                <a:ext uri="{FF2B5EF4-FFF2-40B4-BE49-F238E27FC236}">
                  <a16:creationId xmlns:a16="http://schemas.microsoft.com/office/drawing/2014/main" id="{500BE18D-DD43-5912-9B3A-BDCB07999321}"/>
                </a:ext>
              </a:extLst>
            </p:cNvPr>
            <p:cNvSpPr/>
            <p:nvPr/>
          </p:nvSpPr>
          <p:spPr>
            <a:xfrm>
              <a:off x="31099380" y="33231726"/>
              <a:ext cx="20859" cy="20859"/>
            </a:xfrm>
            <a:custGeom>
              <a:avLst/>
              <a:gdLst>
                <a:gd name="connsiteX0" fmla="*/ 0 w 20859"/>
                <a:gd name="connsiteY0" fmla="*/ 0 h 20859"/>
                <a:gd name="connsiteX1" fmla="*/ 20860 w 20859"/>
                <a:gd name="connsiteY1" fmla="*/ 0 h 20859"/>
                <a:gd name="connsiteX2" fmla="*/ 20860 w 20859"/>
                <a:gd name="connsiteY2" fmla="*/ 20860 h 20859"/>
                <a:gd name="connsiteX3" fmla="*/ 0 w 20859"/>
                <a:gd name="connsiteY3" fmla="*/ 20860 h 20859"/>
              </a:gdLst>
              <a:ahLst/>
              <a:cxnLst>
                <a:cxn ang="0">
                  <a:pos x="connsiteX0" y="connsiteY0"/>
                </a:cxn>
                <a:cxn ang="0">
                  <a:pos x="connsiteX1" y="connsiteY1"/>
                </a:cxn>
                <a:cxn ang="0">
                  <a:pos x="connsiteX2" y="connsiteY2"/>
                </a:cxn>
                <a:cxn ang="0">
                  <a:pos x="connsiteX3" y="connsiteY3"/>
                </a:cxn>
              </a:cxnLst>
              <a:rect l="l" t="t" r="r" b="b"/>
              <a:pathLst>
                <a:path w="20859" h="20859">
                  <a:moveTo>
                    <a:pt x="0" y="0"/>
                  </a:moveTo>
                  <a:lnTo>
                    <a:pt x="20860" y="0"/>
                  </a:lnTo>
                  <a:lnTo>
                    <a:pt x="20860" y="20860"/>
                  </a:lnTo>
                  <a:lnTo>
                    <a:pt x="0" y="20860"/>
                  </a:lnTo>
                  <a:close/>
                </a:path>
              </a:pathLst>
            </a:custGeom>
            <a:grpFill/>
            <a:ln w="9525" cap="flat">
              <a:noFill/>
              <a:prstDash val="solid"/>
              <a:miter/>
            </a:ln>
          </p:spPr>
          <p:txBody>
            <a:bodyPr rtlCol="0" anchor="ctr"/>
            <a:lstStyle/>
            <a:p>
              <a:endParaRPr lang="fi-FI"/>
            </a:p>
          </p:txBody>
        </p:sp>
        <p:sp>
          <p:nvSpPr>
            <p:cNvPr id="2487" name="Vapaamuotoinen: Muoto 2486">
              <a:extLst>
                <a:ext uri="{FF2B5EF4-FFF2-40B4-BE49-F238E27FC236}">
                  <a16:creationId xmlns:a16="http://schemas.microsoft.com/office/drawing/2014/main" id="{928EE055-63B0-4200-1799-DFB530278D2A}"/>
                </a:ext>
              </a:extLst>
            </p:cNvPr>
            <p:cNvSpPr/>
            <p:nvPr/>
          </p:nvSpPr>
          <p:spPr>
            <a:xfrm>
              <a:off x="31120338" y="32562691"/>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88" name="Vapaamuotoinen: Muoto 2487">
              <a:extLst>
                <a:ext uri="{FF2B5EF4-FFF2-40B4-BE49-F238E27FC236}">
                  <a16:creationId xmlns:a16="http://schemas.microsoft.com/office/drawing/2014/main" id="{8C528A13-8265-EC60-6C57-8AF545B003A2}"/>
                </a:ext>
              </a:extLst>
            </p:cNvPr>
            <p:cNvSpPr/>
            <p:nvPr/>
          </p:nvSpPr>
          <p:spPr>
            <a:xfrm>
              <a:off x="31120340" y="32604504"/>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89" name="Vapaamuotoinen: Muoto 2488">
              <a:extLst>
                <a:ext uri="{FF2B5EF4-FFF2-40B4-BE49-F238E27FC236}">
                  <a16:creationId xmlns:a16="http://schemas.microsoft.com/office/drawing/2014/main" id="{CE13FC5E-4DAA-7528-6826-4E43A5C8330C}"/>
                </a:ext>
              </a:extLst>
            </p:cNvPr>
            <p:cNvSpPr/>
            <p:nvPr/>
          </p:nvSpPr>
          <p:spPr>
            <a:xfrm>
              <a:off x="31120342" y="32625459"/>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90" name="Vapaamuotoinen: Muoto 2489">
              <a:extLst>
                <a:ext uri="{FF2B5EF4-FFF2-40B4-BE49-F238E27FC236}">
                  <a16:creationId xmlns:a16="http://schemas.microsoft.com/office/drawing/2014/main" id="{7BA709EB-27B8-579B-00B6-E8786BE201CB}"/>
                </a:ext>
              </a:extLst>
            </p:cNvPr>
            <p:cNvSpPr/>
            <p:nvPr/>
          </p:nvSpPr>
          <p:spPr>
            <a:xfrm>
              <a:off x="31120344" y="32709089"/>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491" name="Vapaamuotoinen: Muoto 2490">
              <a:extLst>
                <a:ext uri="{FF2B5EF4-FFF2-40B4-BE49-F238E27FC236}">
                  <a16:creationId xmlns:a16="http://schemas.microsoft.com/office/drawing/2014/main" id="{ED27C3AE-7D99-E4DA-F05E-CE3D6C986ABF}"/>
                </a:ext>
              </a:extLst>
            </p:cNvPr>
            <p:cNvSpPr/>
            <p:nvPr/>
          </p:nvSpPr>
          <p:spPr>
            <a:xfrm>
              <a:off x="31120346" y="32771763"/>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492" name="Vapaamuotoinen: Muoto 2491">
              <a:extLst>
                <a:ext uri="{FF2B5EF4-FFF2-40B4-BE49-F238E27FC236}">
                  <a16:creationId xmlns:a16="http://schemas.microsoft.com/office/drawing/2014/main" id="{D4F14BE0-A6F4-5A7B-FC80-021B518AEEC8}"/>
                </a:ext>
              </a:extLst>
            </p:cNvPr>
            <p:cNvSpPr/>
            <p:nvPr/>
          </p:nvSpPr>
          <p:spPr>
            <a:xfrm>
              <a:off x="31120329" y="32876348"/>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93" name="Vapaamuotoinen: Muoto 2492">
              <a:extLst>
                <a:ext uri="{FF2B5EF4-FFF2-40B4-BE49-F238E27FC236}">
                  <a16:creationId xmlns:a16="http://schemas.microsoft.com/office/drawing/2014/main" id="{E739E6DB-1DA6-A420-DD00-52E9C4A4EB37}"/>
                </a:ext>
              </a:extLst>
            </p:cNvPr>
            <p:cNvSpPr/>
            <p:nvPr/>
          </p:nvSpPr>
          <p:spPr>
            <a:xfrm>
              <a:off x="31120341" y="32918164"/>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494" name="Vapaamuotoinen: Muoto 2493">
              <a:extLst>
                <a:ext uri="{FF2B5EF4-FFF2-40B4-BE49-F238E27FC236}">
                  <a16:creationId xmlns:a16="http://schemas.microsoft.com/office/drawing/2014/main" id="{361BDD4B-87FF-1C0B-F550-72891B498147}"/>
                </a:ext>
              </a:extLst>
            </p:cNvPr>
            <p:cNvSpPr/>
            <p:nvPr/>
          </p:nvSpPr>
          <p:spPr>
            <a:xfrm>
              <a:off x="31120340" y="32980838"/>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95" name="Vapaamuotoinen: Muoto 2494">
              <a:extLst>
                <a:ext uri="{FF2B5EF4-FFF2-40B4-BE49-F238E27FC236}">
                  <a16:creationId xmlns:a16="http://schemas.microsoft.com/office/drawing/2014/main" id="{43BEBAE6-FC38-5C22-4802-0E1791EADF6D}"/>
                </a:ext>
              </a:extLst>
            </p:cNvPr>
            <p:cNvSpPr/>
            <p:nvPr/>
          </p:nvSpPr>
          <p:spPr>
            <a:xfrm>
              <a:off x="31120351" y="33043608"/>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96" name="Vapaamuotoinen: Muoto 2495">
              <a:extLst>
                <a:ext uri="{FF2B5EF4-FFF2-40B4-BE49-F238E27FC236}">
                  <a16:creationId xmlns:a16="http://schemas.microsoft.com/office/drawing/2014/main" id="{E8768688-6A3E-990D-7590-37AF29D1B14B}"/>
                </a:ext>
              </a:extLst>
            </p:cNvPr>
            <p:cNvSpPr/>
            <p:nvPr/>
          </p:nvSpPr>
          <p:spPr>
            <a:xfrm>
              <a:off x="31120357" y="33085424"/>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97" name="Vapaamuotoinen: Muoto 2496">
              <a:extLst>
                <a:ext uri="{FF2B5EF4-FFF2-40B4-BE49-F238E27FC236}">
                  <a16:creationId xmlns:a16="http://schemas.microsoft.com/office/drawing/2014/main" id="{27898647-BF41-E800-20FF-24FC66E26049}"/>
                </a:ext>
              </a:extLst>
            </p:cNvPr>
            <p:cNvSpPr/>
            <p:nvPr/>
          </p:nvSpPr>
          <p:spPr>
            <a:xfrm>
              <a:off x="31120361" y="3312723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498" name="Vapaamuotoinen: Muoto 2497">
              <a:extLst>
                <a:ext uri="{FF2B5EF4-FFF2-40B4-BE49-F238E27FC236}">
                  <a16:creationId xmlns:a16="http://schemas.microsoft.com/office/drawing/2014/main" id="{0F3F24CE-1306-C328-4464-ADC7A0BE153C}"/>
                </a:ext>
              </a:extLst>
            </p:cNvPr>
            <p:cNvSpPr/>
            <p:nvPr/>
          </p:nvSpPr>
          <p:spPr>
            <a:xfrm>
              <a:off x="31120363" y="33169052"/>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499" name="Vapaamuotoinen: Muoto 2498">
              <a:extLst>
                <a:ext uri="{FF2B5EF4-FFF2-40B4-BE49-F238E27FC236}">
                  <a16:creationId xmlns:a16="http://schemas.microsoft.com/office/drawing/2014/main" id="{8D2BB57F-28BB-CCF8-F36D-CDADD6DB3436}"/>
                </a:ext>
              </a:extLst>
            </p:cNvPr>
            <p:cNvSpPr/>
            <p:nvPr/>
          </p:nvSpPr>
          <p:spPr>
            <a:xfrm>
              <a:off x="31120354" y="33231727"/>
              <a:ext cx="20859" cy="20859"/>
            </a:xfrm>
            <a:custGeom>
              <a:avLst/>
              <a:gdLst>
                <a:gd name="connsiteX0" fmla="*/ 0 w 20859"/>
                <a:gd name="connsiteY0" fmla="*/ 0 h 20859"/>
                <a:gd name="connsiteX1" fmla="*/ 20860 w 20859"/>
                <a:gd name="connsiteY1" fmla="*/ 0 h 20859"/>
                <a:gd name="connsiteX2" fmla="*/ 20860 w 20859"/>
                <a:gd name="connsiteY2" fmla="*/ 20860 h 20859"/>
                <a:gd name="connsiteX3" fmla="*/ 0 w 20859"/>
                <a:gd name="connsiteY3" fmla="*/ 20860 h 20859"/>
              </a:gdLst>
              <a:ahLst/>
              <a:cxnLst>
                <a:cxn ang="0">
                  <a:pos x="connsiteX0" y="connsiteY0"/>
                </a:cxn>
                <a:cxn ang="0">
                  <a:pos x="connsiteX1" y="connsiteY1"/>
                </a:cxn>
                <a:cxn ang="0">
                  <a:pos x="connsiteX2" y="connsiteY2"/>
                </a:cxn>
                <a:cxn ang="0">
                  <a:pos x="connsiteX3" y="connsiteY3"/>
                </a:cxn>
              </a:cxnLst>
              <a:rect l="l" t="t" r="r" b="b"/>
              <a:pathLst>
                <a:path w="20859" h="20859">
                  <a:moveTo>
                    <a:pt x="0" y="0"/>
                  </a:moveTo>
                  <a:lnTo>
                    <a:pt x="20860" y="0"/>
                  </a:lnTo>
                  <a:lnTo>
                    <a:pt x="20860" y="20860"/>
                  </a:lnTo>
                  <a:lnTo>
                    <a:pt x="0" y="20860"/>
                  </a:lnTo>
                  <a:close/>
                </a:path>
              </a:pathLst>
            </a:custGeom>
            <a:grpFill/>
            <a:ln w="9525" cap="flat">
              <a:noFill/>
              <a:prstDash val="solid"/>
              <a:miter/>
            </a:ln>
          </p:spPr>
          <p:txBody>
            <a:bodyPr rtlCol="0" anchor="ctr"/>
            <a:lstStyle/>
            <a:p>
              <a:endParaRPr lang="fi-FI"/>
            </a:p>
          </p:txBody>
        </p:sp>
        <p:sp>
          <p:nvSpPr>
            <p:cNvPr id="2500" name="Vapaamuotoinen: Muoto 2499">
              <a:extLst>
                <a:ext uri="{FF2B5EF4-FFF2-40B4-BE49-F238E27FC236}">
                  <a16:creationId xmlns:a16="http://schemas.microsoft.com/office/drawing/2014/main" id="{9A41084E-C561-16AE-F8D0-1236E45DD421}"/>
                </a:ext>
              </a:extLst>
            </p:cNvPr>
            <p:cNvSpPr/>
            <p:nvPr/>
          </p:nvSpPr>
          <p:spPr>
            <a:xfrm>
              <a:off x="31141213" y="32562692"/>
              <a:ext cx="20954" cy="20954"/>
            </a:xfrm>
            <a:custGeom>
              <a:avLst/>
              <a:gdLst>
                <a:gd name="connsiteX0" fmla="*/ 0 w 20954"/>
                <a:gd name="connsiteY0" fmla="*/ 0 h 20954"/>
                <a:gd name="connsiteX1" fmla="*/ 20955 w 20954"/>
                <a:gd name="connsiteY1" fmla="*/ 0 h 20954"/>
                <a:gd name="connsiteX2" fmla="*/ 20955 w 20954"/>
                <a:gd name="connsiteY2" fmla="*/ 20955 h 20954"/>
                <a:gd name="connsiteX3" fmla="*/ 0 w 20954"/>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954" h="20954">
                  <a:moveTo>
                    <a:pt x="0" y="0"/>
                  </a:moveTo>
                  <a:lnTo>
                    <a:pt x="20955" y="0"/>
                  </a:lnTo>
                  <a:lnTo>
                    <a:pt x="20955" y="20955"/>
                  </a:lnTo>
                  <a:lnTo>
                    <a:pt x="0" y="20955"/>
                  </a:lnTo>
                  <a:close/>
                </a:path>
              </a:pathLst>
            </a:custGeom>
            <a:grpFill/>
            <a:ln w="9525" cap="flat">
              <a:noFill/>
              <a:prstDash val="solid"/>
              <a:miter/>
            </a:ln>
          </p:spPr>
          <p:txBody>
            <a:bodyPr rtlCol="0" anchor="ctr"/>
            <a:lstStyle/>
            <a:p>
              <a:endParaRPr lang="fi-FI"/>
            </a:p>
          </p:txBody>
        </p:sp>
        <p:sp>
          <p:nvSpPr>
            <p:cNvPr id="2501" name="Vapaamuotoinen: Muoto 2500">
              <a:extLst>
                <a:ext uri="{FF2B5EF4-FFF2-40B4-BE49-F238E27FC236}">
                  <a16:creationId xmlns:a16="http://schemas.microsoft.com/office/drawing/2014/main" id="{76EAF5EF-DEF6-02AC-CAB6-4214671EDD17}"/>
                </a:ext>
              </a:extLst>
            </p:cNvPr>
            <p:cNvSpPr/>
            <p:nvPr/>
          </p:nvSpPr>
          <p:spPr>
            <a:xfrm>
              <a:off x="31141213" y="32688136"/>
              <a:ext cx="20954" cy="62769"/>
            </a:xfrm>
            <a:custGeom>
              <a:avLst/>
              <a:gdLst>
                <a:gd name="connsiteX0" fmla="*/ 0 w 20954"/>
                <a:gd name="connsiteY0" fmla="*/ 0 h 62769"/>
                <a:gd name="connsiteX1" fmla="*/ 20955 w 20954"/>
                <a:gd name="connsiteY1" fmla="*/ 0 h 62769"/>
                <a:gd name="connsiteX2" fmla="*/ 20955 w 20954"/>
                <a:gd name="connsiteY2" fmla="*/ 62770 h 62769"/>
                <a:gd name="connsiteX3" fmla="*/ 0 w 20954"/>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954" h="62769">
                  <a:moveTo>
                    <a:pt x="0" y="0"/>
                  </a:moveTo>
                  <a:lnTo>
                    <a:pt x="20955" y="0"/>
                  </a:lnTo>
                  <a:lnTo>
                    <a:pt x="20955" y="62770"/>
                  </a:lnTo>
                  <a:lnTo>
                    <a:pt x="0" y="62770"/>
                  </a:lnTo>
                  <a:close/>
                </a:path>
              </a:pathLst>
            </a:custGeom>
            <a:grpFill/>
            <a:ln w="9525" cap="flat">
              <a:noFill/>
              <a:prstDash val="solid"/>
              <a:miter/>
            </a:ln>
          </p:spPr>
          <p:txBody>
            <a:bodyPr rtlCol="0" anchor="ctr"/>
            <a:lstStyle/>
            <a:p>
              <a:endParaRPr lang="fi-FI"/>
            </a:p>
          </p:txBody>
        </p:sp>
        <p:sp>
          <p:nvSpPr>
            <p:cNvPr id="2502" name="Vapaamuotoinen: Muoto 2501">
              <a:extLst>
                <a:ext uri="{FF2B5EF4-FFF2-40B4-BE49-F238E27FC236}">
                  <a16:creationId xmlns:a16="http://schemas.microsoft.com/office/drawing/2014/main" id="{099C2BA5-ED6A-EEE9-5636-D93E9EEB3F22}"/>
                </a:ext>
              </a:extLst>
            </p:cNvPr>
            <p:cNvSpPr/>
            <p:nvPr/>
          </p:nvSpPr>
          <p:spPr>
            <a:xfrm>
              <a:off x="31141213" y="32834535"/>
              <a:ext cx="20954" cy="62769"/>
            </a:xfrm>
            <a:custGeom>
              <a:avLst/>
              <a:gdLst>
                <a:gd name="connsiteX0" fmla="*/ 0 w 20954"/>
                <a:gd name="connsiteY0" fmla="*/ 0 h 62769"/>
                <a:gd name="connsiteX1" fmla="*/ 20955 w 20954"/>
                <a:gd name="connsiteY1" fmla="*/ 0 h 62769"/>
                <a:gd name="connsiteX2" fmla="*/ 20955 w 20954"/>
                <a:gd name="connsiteY2" fmla="*/ 62770 h 62769"/>
                <a:gd name="connsiteX3" fmla="*/ 0 w 20954"/>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954" h="62769">
                  <a:moveTo>
                    <a:pt x="0" y="0"/>
                  </a:moveTo>
                  <a:lnTo>
                    <a:pt x="20955" y="0"/>
                  </a:lnTo>
                  <a:lnTo>
                    <a:pt x="20955" y="62770"/>
                  </a:lnTo>
                  <a:lnTo>
                    <a:pt x="0" y="62770"/>
                  </a:lnTo>
                  <a:close/>
                </a:path>
              </a:pathLst>
            </a:custGeom>
            <a:grpFill/>
            <a:ln w="9525" cap="flat">
              <a:noFill/>
              <a:prstDash val="solid"/>
              <a:miter/>
            </a:ln>
          </p:spPr>
          <p:txBody>
            <a:bodyPr rtlCol="0" anchor="ctr"/>
            <a:lstStyle/>
            <a:p>
              <a:endParaRPr lang="fi-FI"/>
            </a:p>
          </p:txBody>
        </p:sp>
        <p:sp>
          <p:nvSpPr>
            <p:cNvPr id="2503" name="Vapaamuotoinen: Muoto 2502">
              <a:extLst>
                <a:ext uri="{FF2B5EF4-FFF2-40B4-BE49-F238E27FC236}">
                  <a16:creationId xmlns:a16="http://schemas.microsoft.com/office/drawing/2014/main" id="{AEA90EDC-F67F-A454-7769-809A39CBDCE0}"/>
                </a:ext>
              </a:extLst>
            </p:cNvPr>
            <p:cNvSpPr/>
            <p:nvPr/>
          </p:nvSpPr>
          <p:spPr>
            <a:xfrm>
              <a:off x="31141213" y="32980839"/>
              <a:ext cx="20954" cy="20954"/>
            </a:xfrm>
            <a:custGeom>
              <a:avLst/>
              <a:gdLst>
                <a:gd name="connsiteX0" fmla="*/ 0 w 20954"/>
                <a:gd name="connsiteY0" fmla="*/ 0 h 20954"/>
                <a:gd name="connsiteX1" fmla="*/ 20955 w 20954"/>
                <a:gd name="connsiteY1" fmla="*/ 0 h 20954"/>
                <a:gd name="connsiteX2" fmla="*/ 20955 w 20954"/>
                <a:gd name="connsiteY2" fmla="*/ 20955 h 20954"/>
                <a:gd name="connsiteX3" fmla="*/ 0 w 20954"/>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954" h="20954">
                  <a:moveTo>
                    <a:pt x="0" y="0"/>
                  </a:moveTo>
                  <a:lnTo>
                    <a:pt x="20955" y="0"/>
                  </a:lnTo>
                  <a:lnTo>
                    <a:pt x="20955" y="20955"/>
                  </a:lnTo>
                  <a:lnTo>
                    <a:pt x="0" y="20955"/>
                  </a:lnTo>
                  <a:close/>
                </a:path>
              </a:pathLst>
            </a:custGeom>
            <a:grpFill/>
            <a:ln w="9525" cap="flat">
              <a:noFill/>
              <a:prstDash val="solid"/>
              <a:miter/>
            </a:ln>
          </p:spPr>
          <p:txBody>
            <a:bodyPr rtlCol="0" anchor="ctr"/>
            <a:lstStyle/>
            <a:p>
              <a:endParaRPr lang="fi-FI"/>
            </a:p>
          </p:txBody>
        </p:sp>
        <p:sp>
          <p:nvSpPr>
            <p:cNvPr id="2504" name="Vapaamuotoinen: Muoto 2503">
              <a:extLst>
                <a:ext uri="{FF2B5EF4-FFF2-40B4-BE49-F238E27FC236}">
                  <a16:creationId xmlns:a16="http://schemas.microsoft.com/office/drawing/2014/main" id="{2EDE2FB3-D5F8-8A63-4A3C-CAF453A40B9C}"/>
                </a:ext>
              </a:extLst>
            </p:cNvPr>
            <p:cNvSpPr/>
            <p:nvPr/>
          </p:nvSpPr>
          <p:spPr>
            <a:xfrm>
              <a:off x="31141213" y="33043609"/>
              <a:ext cx="20954" cy="62769"/>
            </a:xfrm>
            <a:custGeom>
              <a:avLst/>
              <a:gdLst>
                <a:gd name="connsiteX0" fmla="*/ 0 w 20954"/>
                <a:gd name="connsiteY0" fmla="*/ 0 h 62769"/>
                <a:gd name="connsiteX1" fmla="*/ 20955 w 20954"/>
                <a:gd name="connsiteY1" fmla="*/ 0 h 62769"/>
                <a:gd name="connsiteX2" fmla="*/ 20955 w 20954"/>
                <a:gd name="connsiteY2" fmla="*/ 62770 h 62769"/>
                <a:gd name="connsiteX3" fmla="*/ 0 w 20954"/>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954" h="62769">
                  <a:moveTo>
                    <a:pt x="0" y="0"/>
                  </a:moveTo>
                  <a:lnTo>
                    <a:pt x="20955" y="0"/>
                  </a:lnTo>
                  <a:lnTo>
                    <a:pt x="20955" y="62770"/>
                  </a:lnTo>
                  <a:lnTo>
                    <a:pt x="0" y="62770"/>
                  </a:lnTo>
                  <a:close/>
                </a:path>
              </a:pathLst>
            </a:custGeom>
            <a:grpFill/>
            <a:ln w="9525" cap="flat">
              <a:noFill/>
              <a:prstDash val="solid"/>
              <a:miter/>
            </a:ln>
          </p:spPr>
          <p:txBody>
            <a:bodyPr rtlCol="0" anchor="ctr"/>
            <a:lstStyle/>
            <a:p>
              <a:endParaRPr lang="fi-FI"/>
            </a:p>
          </p:txBody>
        </p:sp>
        <p:sp>
          <p:nvSpPr>
            <p:cNvPr id="2505" name="Vapaamuotoinen: Muoto 2504">
              <a:extLst>
                <a:ext uri="{FF2B5EF4-FFF2-40B4-BE49-F238E27FC236}">
                  <a16:creationId xmlns:a16="http://schemas.microsoft.com/office/drawing/2014/main" id="{58040F86-545F-AD13-55F7-FC1884E9AB0D}"/>
                </a:ext>
              </a:extLst>
            </p:cNvPr>
            <p:cNvSpPr/>
            <p:nvPr/>
          </p:nvSpPr>
          <p:spPr>
            <a:xfrm>
              <a:off x="31141213" y="33189914"/>
              <a:ext cx="20954" cy="20954"/>
            </a:xfrm>
            <a:custGeom>
              <a:avLst/>
              <a:gdLst>
                <a:gd name="connsiteX0" fmla="*/ 0 w 20954"/>
                <a:gd name="connsiteY0" fmla="*/ 0 h 20954"/>
                <a:gd name="connsiteX1" fmla="*/ 20955 w 20954"/>
                <a:gd name="connsiteY1" fmla="*/ 0 h 20954"/>
                <a:gd name="connsiteX2" fmla="*/ 20955 w 20954"/>
                <a:gd name="connsiteY2" fmla="*/ 20955 h 20954"/>
                <a:gd name="connsiteX3" fmla="*/ 0 w 20954"/>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954" h="20954">
                  <a:moveTo>
                    <a:pt x="0" y="0"/>
                  </a:moveTo>
                  <a:lnTo>
                    <a:pt x="20955" y="0"/>
                  </a:lnTo>
                  <a:lnTo>
                    <a:pt x="20955" y="20955"/>
                  </a:lnTo>
                  <a:lnTo>
                    <a:pt x="0" y="20955"/>
                  </a:lnTo>
                  <a:close/>
                </a:path>
              </a:pathLst>
            </a:custGeom>
            <a:grpFill/>
            <a:ln w="9525" cap="flat">
              <a:noFill/>
              <a:prstDash val="solid"/>
              <a:miter/>
            </a:ln>
          </p:spPr>
          <p:txBody>
            <a:bodyPr rtlCol="0" anchor="ctr"/>
            <a:lstStyle/>
            <a:p>
              <a:endParaRPr lang="fi-FI"/>
            </a:p>
          </p:txBody>
        </p:sp>
        <p:sp>
          <p:nvSpPr>
            <p:cNvPr id="2506" name="Vapaamuotoinen: Muoto 2505">
              <a:extLst>
                <a:ext uri="{FF2B5EF4-FFF2-40B4-BE49-F238E27FC236}">
                  <a16:creationId xmlns:a16="http://schemas.microsoft.com/office/drawing/2014/main" id="{0617FB34-86AA-B480-8D67-26097B324100}"/>
                </a:ext>
              </a:extLst>
            </p:cNvPr>
            <p:cNvSpPr/>
            <p:nvPr/>
          </p:nvSpPr>
          <p:spPr>
            <a:xfrm>
              <a:off x="31141205" y="33231729"/>
              <a:ext cx="20954" cy="20859"/>
            </a:xfrm>
            <a:custGeom>
              <a:avLst/>
              <a:gdLst>
                <a:gd name="connsiteX0" fmla="*/ 0 w 20954"/>
                <a:gd name="connsiteY0" fmla="*/ 0 h 20859"/>
                <a:gd name="connsiteX1" fmla="*/ 20955 w 20954"/>
                <a:gd name="connsiteY1" fmla="*/ 0 h 20859"/>
                <a:gd name="connsiteX2" fmla="*/ 20955 w 20954"/>
                <a:gd name="connsiteY2" fmla="*/ 20860 h 20859"/>
                <a:gd name="connsiteX3" fmla="*/ 0 w 20954"/>
                <a:gd name="connsiteY3" fmla="*/ 20860 h 20859"/>
              </a:gdLst>
              <a:ahLst/>
              <a:cxnLst>
                <a:cxn ang="0">
                  <a:pos x="connsiteX0" y="connsiteY0"/>
                </a:cxn>
                <a:cxn ang="0">
                  <a:pos x="connsiteX1" y="connsiteY1"/>
                </a:cxn>
                <a:cxn ang="0">
                  <a:pos x="connsiteX2" y="connsiteY2"/>
                </a:cxn>
                <a:cxn ang="0">
                  <a:pos x="connsiteX3" y="connsiteY3"/>
                </a:cxn>
              </a:cxnLst>
              <a:rect l="l" t="t" r="r" b="b"/>
              <a:pathLst>
                <a:path w="20954" h="20859">
                  <a:moveTo>
                    <a:pt x="0" y="0"/>
                  </a:moveTo>
                  <a:lnTo>
                    <a:pt x="20955" y="0"/>
                  </a:lnTo>
                  <a:lnTo>
                    <a:pt x="20955" y="20860"/>
                  </a:lnTo>
                  <a:lnTo>
                    <a:pt x="0" y="20860"/>
                  </a:lnTo>
                  <a:close/>
                </a:path>
              </a:pathLst>
            </a:custGeom>
            <a:grpFill/>
            <a:ln w="9525" cap="flat">
              <a:noFill/>
              <a:prstDash val="solid"/>
              <a:miter/>
            </a:ln>
          </p:spPr>
          <p:txBody>
            <a:bodyPr rtlCol="0" anchor="ctr"/>
            <a:lstStyle/>
            <a:p>
              <a:endParaRPr lang="fi-FI"/>
            </a:p>
          </p:txBody>
        </p:sp>
        <p:sp>
          <p:nvSpPr>
            <p:cNvPr id="2507" name="Vapaamuotoinen: Muoto 2506">
              <a:extLst>
                <a:ext uri="{FF2B5EF4-FFF2-40B4-BE49-F238E27FC236}">
                  <a16:creationId xmlns:a16="http://schemas.microsoft.com/office/drawing/2014/main" id="{140607D7-C0C3-D83B-A7B6-DE327E87B98B}"/>
                </a:ext>
              </a:extLst>
            </p:cNvPr>
            <p:cNvSpPr/>
            <p:nvPr/>
          </p:nvSpPr>
          <p:spPr>
            <a:xfrm>
              <a:off x="31162065" y="32562694"/>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508" name="Vapaamuotoinen: Muoto 2507">
              <a:extLst>
                <a:ext uri="{FF2B5EF4-FFF2-40B4-BE49-F238E27FC236}">
                  <a16:creationId xmlns:a16="http://schemas.microsoft.com/office/drawing/2014/main" id="{D815BF7C-773D-D0A2-8C43-8FD0C0D246CF}"/>
                </a:ext>
              </a:extLst>
            </p:cNvPr>
            <p:cNvSpPr/>
            <p:nvPr/>
          </p:nvSpPr>
          <p:spPr>
            <a:xfrm>
              <a:off x="31162065" y="32625463"/>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09" name="Vapaamuotoinen: Muoto 2508">
              <a:extLst>
                <a:ext uri="{FF2B5EF4-FFF2-40B4-BE49-F238E27FC236}">
                  <a16:creationId xmlns:a16="http://schemas.microsoft.com/office/drawing/2014/main" id="{0264314D-80EE-57D1-3455-624A80F99D4F}"/>
                </a:ext>
              </a:extLst>
            </p:cNvPr>
            <p:cNvSpPr/>
            <p:nvPr/>
          </p:nvSpPr>
          <p:spPr>
            <a:xfrm>
              <a:off x="31162065" y="32750907"/>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10" name="Vapaamuotoinen: Muoto 2509">
              <a:extLst>
                <a:ext uri="{FF2B5EF4-FFF2-40B4-BE49-F238E27FC236}">
                  <a16:creationId xmlns:a16="http://schemas.microsoft.com/office/drawing/2014/main" id="{3C7611E7-0BC6-0824-80D5-CE3A97BC32E5}"/>
                </a:ext>
              </a:extLst>
            </p:cNvPr>
            <p:cNvSpPr/>
            <p:nvPr/>
          </p:nvSpPr>
          <p:spPr>
            <a:xfrm>
              <a:off x="31162062" y="3285539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11" name="Vapaamuotoinen: Muoto 2510">
              <a:extLst>
                <a:ext uri="{FF2B5EF4-FFF2-40B4-BE49-F238E27FC236}">
                  <a16:creationId xmlns:a16="http://schemas.microsoft.com/office/drawing/2014/main" id="{972349C1-EB42-6799-C18D-218FCC4AB548}"/>
                </a:ext>
              </a:extLst>
            </p:cNvPr>
            <p:cNvSpPr/>
            <p:nvPr/>
          </p:nvSpPr>
          <p:spPr>
            <a:xfrm>
              <a:off x="31162061" y="32918167"/>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12" name="Vapaamuotoinen: Muoto 2511">
              <a:extLst>
                <a:ext uri="{FF2B5EF4-FFF2-40B4-BE49-F238E27FC236}">
                  <a16:creationId xmlns:a16="http://schemas.microsoft.com/office/drawing/2014/main" id="{0E7849B8-A90B-7EB8-A675-F4EF5101E6D0}"/>
                </a:ext>
              </a:extLst>
            </p:cNvPr>
            <p:cNvSpPr/>
            <p:nvPr/>
          </p:nvSpPr>
          <p:spPr>
            <a:xfrm>
              <a:off x="31162074" y="32959981"/>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13" name="Vapaamuotoinen: Muoto 2512">
              <a:extLst>
                <a:ext uri="{FF2B5EF4-FFF2-40B4-BE49-F238E27FC236}">
                  <a16:creationId xmlns:a16="http://schemas.microsoft.com/office/drawing/2014/main" id="{D5305ECC-B46B-21B7-6198-7F040418E6F3}"/>
                </a:ext>
              </a:extLst>
            </p:cNvPr>
            <p:cNvSpPr/>
            <p:nvPr/>
          </p:nvSpPr>
          <p:spPr>
            <a:xfrm>
              <a:off x="31162091" y="33022656"/>
              <a:ext cx="20859" cy="83630"/>
            </a:xfrm>
            <a:custGeom>
              <a:avLst/>
              <a:gdLst>
                <a:gd name="connsiteX0" fmla="*/ 0 w 20859"/>
                <a:gd name="connsiteY0" fmla="*/ 0 h 83629"/>
                <a:gd name="connsiteX1" fmla="*/ 20860 w 20859"/>
                <a:gd name="connsiteY1" fmla="*/ 0 h 83629"/>
                <a:gd name="connsiteX2" fmla="*/ 20860 w 20859"/>
                <a:gd name="connsiteY2" fmla="*/ 83629 h 83629"/>
                <a:gd name="connsiteX3" fmla="*/ 0 w 20859"/>
                <a:gd name="connsiteY3" fmla="*/ 83629 h 83629"/>
              </a:gdLst>
              <a:ahLst/>
              <a:cxnLst>
                <a:cxn ang="0">
                  <a:pos x="connsiteX0" y="connsiteY0"/>
                </a:cxn>
                <a:cxn ang="0">
                  <a:pos x="connsiteX1" y="connsiteY1"/>
                </a:cxn>
                <a:cxn ang="0">
                  <a:pos x="connsiteX2" y="connsiteY2"/>
                </a:cxn>
                <a:cxn ang="0">
                  <a:pos x="connsiteX3" y="connsiteY3"/>
                </a:cxn>
              </a:cxnLst>
              <a:rect l="l" t="t" r="r" b="b"/>
              <a:pathLst>
                <a:path w="20859" h="83629">
                  <a:moveTo>
                    <a:pt x="0" y="0"/>
                  </a:moveTo>
                  <a:lnTo>
                    <a:pt x="20860" y="0"/>
                  </a:lnTo>
                  <a:lnTo>
                    <a:pt x="20860" y="83629"/>
                  </a:lnTo>
                  <a:lnTo>
                    <a:pt x="0" y="83629"/>
                  </a:lnTo>
                  <a:close/>
                </a:path>
              </a:pathLst>
            </a:custGeom>
            <a:grpFill/>
            <a:ln w="9525" cap="flat">
              <a:noFill/>
              <a:prstDash val="solid"/>
              <a:miter/>
            </a:ln>
          </p:spPr>
          <p:txBody>
            <a:bodyPr rtlCol="0" anchor="ctr"/>
            <a:lstStyle/>
            <a:p>
              <a:endParaRPr lang="fi-FI"/>
            </a:p>
          </p:txBody>
        </p:sp>
        <p:sp>
          <p:nvSpPr>
            <p:cNvPr id="2514" name="Vapaamuotoinen: Muoto 2513">
              <a:extLst>
                <a:ext uri="{FF2B5EF4-FFF2-40B4-BE49-F238E27FC236}">
                  <a16:creationId xmlns:a16="http://schemas.microsoft.com/office/drawing/2014/main" id="{D4C495D9-B55F-9A75-FD29-567FBC6C3292}"/>
                </a:ext>
              </a:extLst>
            </p:cNvPr>
            <p:cNvSpPr/>
            <p:nvPr/>
          </p:nvSpPr>
          <p:spPr>
            <a:xfrm>
              <a:off x="31162100" y="33127240"/>
              <a:ext cx="20859" cy="83630"/>
            </a:xfrm>
            <a:custGeom>
              <a:avLst/>
              <a:gdLst>
                <a:gd name="connsiteX0" fmla="*/ 0 w 20859"/>
                <a:gd name="connsiteY0" fmla="*/ 0 h 83629"/>
                <a:gd name="connsiteX1" fmla="*/ 20860 w 20859"/>
                <a:gd name="connsiteY1" fmla="*/ 0 h 83629"/>
                <a:gd name="connsiteX2" fmla="*/ 20860 w 20859"/>
                <a:gd name="connsiteY2" fmla="*/ 83630 h 83629"/>
                <a:gd name="connsiteX3" fmla="*/ 0 w 20859"/>
                <a:gd name="connsiteY3" fmla="*/ 83630 h 83629"/>
              </a:gdLst>
              <a:ahLst/>
              <a:cxnLst>
                <a:cxn ang="0">
                  <a:pos x="connsiteX0" y="connsiteY0"/>
                </a:cxn>
                <a:cxn ang="0">
                  <a:pos x="connsiteX1" y="connsiteY1"/>
                </a:cxn>
                <a:cxn ang="0">
                  <a:pos x="connsiteX2" y="connsiteY2"/>
                </a:cxn>
                <a:cxn ang="0">
                  <a:pos x="connsiteX3" y="connsiteY3"/>
                </a:cxn>
              </a:cxnLst>
              <a:rect l="l" t="t" r="r" b="b"/>
              <a:pathLst>
                <a:path w="20859" h="83629">
                  <a:moveTo>
                    <a:pt x="0" y="0"/>
                  </a:moveTo>
                  <a:lnTo>
                    <a:pt x="20860" y="0"/>
                  </a:lnTo>
                  <a:lnTo>
                    <a:pt x="20860" y="83630"/>
                  </a:lnTo>
                  <a:lnTo>
                    <a:pt x="0" y="83630"/>
                  </a:lnTo>
                  <a:close/>
                </a:path>
              </a:pathLst>
            </a:custGeom>
            <a:grpFill/>
            <a:ln w="9525" cap="flat">
              <a:noFill/>
              <a:prstDash val="solid"/>
              <a:miter/>
            </a:ln>
          </p:spPr>
          <p:txBody>
            <a:bodyPr rtlCol="0" anchor="ctr"/>
            <a:lstStyle/>
            <a:p>
              <a:endParaRPr lang="fi-FI"/>
            </a:p>
          </p:txBody>
        </p:sp>
        <p:sp>
          <p:nvSpPr>
            <p:cNvPr id="2515" name="Vapaamuotoinen: Muoto 2514">
              <a:extLst>
                <a:ext uri="{FF2B5EF4-FFF2-40B4-BE49-F238E27FC236}">
                  <a16:creationId xmlns:a16="http://schemas.microsoft.com/office/drawing/2014/main" id="{5238D5D7-8625-A7DC-D382-FF3D119D9377}"/>
                </a:ext>
              </a:extLst>
            </p:cNvPr>
            <p:cNvSpPr/>
            <p:nvPr/>
          </p:nvSpPr>
          <p:spPr>
            <a:xfrm>
              <a:off x="31162111" y="33210871"/>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16" name="Vapaamuotoinen: Muoto 2515">
              <a:extLst>
                <a:ext uri="{FF2B5EF4-FFF2-40B4-BE49-F238E27FC236}">
                  <a16:creationId xmlns:a16="http://schemas.microsoft.com/office/drawing/2014/main" id="{9F935269-AE8B-5417-07D0-0423714BAABA}"/>
                </a:ext>
              </a:extLst>
            </p:cNvPr>
            <p:cNvSpPr/>
            <p:nvPr/>
          </p:nvSpPr>
          <p:spPr>
            <a:xfrm>
              <a:off x="31183066" y="32562696"/>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517" name="Vapaamuotoinen: Muoto 2516">
              <a:extLst>
                <a:ext uri="{FF2B5EF4-FFF2-40B4-BE49-F238E27FC236}">
                  <a16:creationId xmlns:a16="http://schemas.microsoft.com/office/drawing/2014/main" id="{E9398F2A-A43B-8202-B334-06D9692E43F3}"/>
                </a:ext>
              </a:extLst>
            </p:cNvPr>
            <p:cNvSpPr/>
            <p:nvPr/>
          </p:nvSpPr>
          <p:spPr>
            <a:xfrm>
              <a:off x="31183066" y="32688140"/>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18" name="Vapaamuotoinen: Muoto 2517">
              <a:extLst>
                <a:ext uri="{FF2B5EF4-FFF2-40B4-BE49-F238E27FC236}">
                  <a16:creationId xmlns:a16="http://schemas.microsoft.com/office/drawing/2014/main" id="{2FE3DCDC-2484-E1BB-86A6-B29319F62B6D}"/>
                </a:ext>
              </a:extLst>
            </p:cNvPr>
            <p:cNvSpPr/>
            <p:nvPr/>
          </p:nvSpPr>
          <p:spPr>
            <a:xfrm>
              <a:off x="31183066" y="32771769"/>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19" name="Vapaamuotoinen: Muoto 2518">
              <a:extLst>
                <a:ext uri="{FF2B5EF4-FFF2-40B4-BE49-F238E27FC236}">
                  <a16:creationId xmlns:a16="http://schemas.microsoft.com/office/drawing/2014/main" id="{F9E88FE8-7EB4-2715-48D6-F51A0CCBAF78}"/>
                </a:ext>
              </a:extLst>
            </p:cNvPr>
            <p:cNvSpPr/>
            <p:nvPr/>
          </p:nvSpPr>
          <p:spPr>
            <a:xfrm>
              <a:off x="31183066" y="32834539"/>
              <a:ext cx="20859" cy="83630"/>
            </a:xfrm>
            <a:custGeom>
              <a:avLst/>
              <a:gdLst>
                <a:gd name="connsiteX0" fmla="*/ 0 w 20859"/>
                <a:gd name="connsiteY0" fmla="*/ 0 h 83629"/>
                <a:gd name="connsiteX1" fmla="*/ 20860 w 20859"/>
                <a:gd name="connsiteY1" fmla="*/ 0 h 83629"/>
                <a:gd name="connsiteX2" fmla="*/ 20860 w 20859"/>
                <a:gd name="connsiteY2" fmla="*/ 83629 h 83629"/>
                <a:gd name="connsiteX3" fmla="*/ 0 w 20859"/>
                <a:gd name="connsiteY3" fmla="*/ 83629 h 83629"/>
              </a:gdLst>
              <a:ahLst/>
              <a:cxnLst>
                <a:cxn ang="0">
                  <a:pos x="connsiteX0" y="connsiteY0"/>
                </a:cxn>
                <a:cxn ang="0">
                  <a:pos x="connsiteX1" y="connsiteY1"/>
                </a:cxn>
                <a:cxn ang="0">
                  <a:pos x="connsiteX2" y="connsiteY2"/>
                </a:cxn>
                <a:cxn ang="0">
                  <a:pos x="connsiteX3" y="connsiteY3"/>
                </a:cxn>
              </a:cxnLst>
              <a:rect l="l" t="t" r="r" b="b"/>
              <a:pathLst>
                <a:path w="20859" h="83629">
                  <a:moveTo>
                    <a:pt x="0" y="0"/>
                  </a:moveTo>
                  <a:lnTo>
                    <a:pt x="20860" y="0"/>
                  </a:lnTo>
                  <a:lnTo>
                    <a:pt x="20860" y="83629"/>
                  </a:lnTo>
                  <a:lnTo>
                    <a:pt x="0" y="83629"/>
                  </a:lnTo>
                  <a:close/>
                </a:path>
              </a:pathLst>
            </a:custGeom>
            <a:grpFill/>
            <a:ln w="9525" cap="flat">
              <a:noFill/>
              <a:prstDash val="solid"/>
              <a:miter/>
            </a:ln>
          </p:spPr>
          <p:txBody>
            <a:bodyPr rtlCol="0" anchor="ctr"/>
            <a:lstStyle/>
            <a:p>
              <a:endParaRPr lang="fi-FI"/>
            </a:p>
          </p:txBody>
        </p:sp>
        <p:sp>
          <p:nvSpPr>
            <p:cNvPr id="2520" name="Vapaamuotoinen: Muoto 2519">
              <a:extLst>
                <a:ext uri="{FF2B5EF4-FFF2-40B4-BE49-F238E27FC236}">
                  <a16:creationId xmlns:a16="http://schemas.microsoft.com/office/drawing/2014/main" id="{36813ECF-8283-0BC7-8C9C-7F3759C34E63}"/>
                </a:ext>
              </a:extLst>
            </p:cNvPr>
            <p:cNvSpPr/>
            <p:nvPr/>
          </p:nvSpPr>
          <p:spPr>
            <a:xfrm>
              <a:off x="31183066" y="32939029"/>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21" name="Vapaamuotoinen: Muoto 2520">
              <a:extLst>
                <a:ext uri="{FF2B5EF4-FFF2-40B4-BE49-F238E27FC236}">
                  <a16:creationId xmlns:a16="http://schemas.microsoft.com/office/drawing/2014/main" id="{F7EB702C-40E8-6379-6A81-1934443345A9}"/>
                </a:ext>
              </a:extLst>
            </p:cNvPr>
            <p:cNvSpPr/>
            <p:nvPr/>
          </p:nvSpPr>
          <p:spPr>
            <a:xfrm>
              <a:off x="31183066" y="33043614"/>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22" name="Vapaamuotoinen: Muoto 2521">
              <a:extLst>
                <a:ext uri="{FF2B5EF4-FFF2-40B4-BE49-F238E27FC236}">
                  <a16:creationId xmlns:a16="http://schemas.microsoft.com/office/drawing/2014/main" id="{DEFE8F9D-E86F-F465-C655-309767035372}"/>
                </a:ext>
              </a:extLst>
            </p:cNvPr>
            <p:cNvSpPr/>
            <p:nvPr/>
          </p:nvSpPr>
          <p:spPr>
            <a:xfrm>
              <a:off x="31183066" y="33127242"/>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23" name="Vapaamuotoinen: Muoto 2522">
              <a:extLst>
                <a:ext uri="{FF2B5EF4-FFF2-40B4-BE49-F238E27FC236}">
                  <a16:creationId xmlns:a16="http://schemas.microsoft.com/office/drawing/2014/main" id="{17D74A0C-C96C-9AD4-F120-E23BCC6B7706}"/>
                </a:ext>
              </a:extLst>
            </p:cNvPr>
            <p:cNvSpPr/>
            <p:nvPr/>
          </p:nvSpPr>
          <p:spPr>
            <a:xfrm>
              <a:off x="31183058" y="33231733"/>
              <a:ext cx="20859" cy="20859"/>
            </a:xfrm>
            <a:custGeom>
              <a:avLst/>
              <a:gdLst>
                <a:gd name="connsiteX0" fmla="*/ 0 w 20859"/>
                <a:gd name="connsiteY0" fmla="*/ 0 h 20859"/>
                <a:gd name="connsiteX1" fmla="*/ 20860 w 20859"/>
                <a:gd name="connsiteY1" fmla="*/ 0 h 20859"/>
                <a:gd name="connsiteX2" fmla="*/ 20860 w 20859"/>
                <a:gd name="connsiteY2" fmla="*/ 20860 h 20859"/>
                <a:gd name="connsiteX3" fmla="*/ 0 w 20859"/>
                <a:gd name="connsiteY3" fmla="*/ 20860 h 20859"/>
              </a:gdLst>
              <a:ahLst/>
              <a:cxnLst>
                <a:cxn ang="0">
                  <a:pos x="connsiteX0" y="connsiteY0"/>
                </a:cxn>
                <a:cxn ang="0">
                  <a:pos x="connsiteX1" y="connsiteY1"/>
                </a:cxn>
                <a:cxn ang="0">
                  <a:pos x="connsiteX2" y="connsiteY2"/>
                </a:cxn>
                <a:cxn ang="0">
                  <a:pos x="connsiteX3" y="connsiteY3"/>
                </a:cxn>
              </a:cxnLst>
              <a:rect l="l" t="t" r="r" b="b"/>
              <a:pathLst>
                <a:path w="20859" h="20859">
                  <a:moveTo>
                    <a:pt x="0" y="0"/>
                  </a:moveTo>
                  <a:lnTo>
                    <a:pt x="20860" y="0"/>
                  </a:lnTo>
                  <a:lnTo>
                    <a:pt x="20860" y="20860"/>
                  </a:lnTo>
                  <a:lnTo>
                    <a:pt x="0" y="20860"/>
                  </a:lnTo>
                  <a:close/>
                </a:path>
              </a:pathLst>
            </a:custGeom>
            <a:grpFill/>
            <a:ln w="9525" cap="flat">
              <a:noFill/>
              <a:prstDash val="solid"/>
              <a:miter/>
            </a:ln>
          </p:spPr>
          <p:txBody>
            <a:bodyPr rtlCol="0" anchor="ctr"/>
            <a:lstStyle/>
            <a:p>
              <a:endParaRPr lang="fi-FI"/>
            </a:p>
          </p:txBody>
        </p:sp>
        <p:sp>
          <p:nvSpPr>
            <p:cNvPr id="2524" name="Vapaamuotoinen: Muoto 2523">
              <a:extLst>
                <a:ext uri="{FF2B5EF4-FFF2-40B4-BE49-F238E27FC236}">
                  <a16:creationId xmlns:a16="http://schemas.microsoft.com/office/drawing/2014/main" id="{3DB9988B-BBCF-3D87-BE5C-00685EFDE65F}"/>
                </a:ext>
              </a:extLst>
            </p:cNvPr>
            <p:cNvSpPr/>
            <p:nvPr/>
          </p:nvSpPr>
          <p:spPr>
            <a:xfrm>
              <a:off x="31204028" y="32562698"/>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25" name="Vapaamuotoinen: Muoto 2524">
              <a:extLst>
                <a:ext uri="{FF2B5EF4-FFF2-40B4-BE49-F238E27FC236}">
                  <a16:creationId xmlns:a16="http://schemas.microsoft.com/office/drawing/2014/main" id="{F27DF0C0-D06C-F5E7-DEA0-F18F3F00E397}"/>
                </a:ext>
              </a:extLst>
            </p:cNvPr>
            <p:cNvSpPr/>
            <p:nvPr/>
          </p:nvSpPr>
          <p:spPr>
            <a:xfrm>
              <a:off x="31204035" y="32646327"/>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26" name="Vapaamuotoinen: Muoto 2525">
              <a:extLst>
                <a:ext uri="{FF2B5EF4-FFF2-40B4-BE49-F238E27FC236}">
                  <a16:creationId xmlns:a16="http://schemas.microsoft.com/office/drawing/2014/main" id="{EC9CE45C-E6AA-908B-EE7C-6C852F1BA380}"/>
                </a:ext>
              </a:extLst>
            </p:cNvPr>
            <p:cNvSpPr/>
            <p:nvPr/>
          </p:nvSpPr>
          <p:spPr>
            <a:xfrm>
              <a:off x="31204039" y="32792727"/>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27" name="Vapaamuotoinen: Muoto 2526">
              <a:extLst>
                <a:ext uri="{FF2B5EF4-FFF2-40B4-BE49-F238E27FC236}">
                  <a16:creationId xmlns:a16="http://schemas.microsoft.com/office/drawing/2014/main" id="{9FEFFDBB-43D5-319E-14EC-6ECDA1E58FBA}"/>
                </a:ext>
              </a:extLst>
            </p:cNvPr>
            <p:cNvSpPr/>
            <p:nvPr/>
          </p:nvSpPr>
          <p:spPr>
            <a:xfrm>
              <a:off x="31204042" y="32855402"/>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28" name="Vapaamuotoinen: Muoto 2527">
              <a:extLst>
                <a:ext uri="{FF2B5EF4-FFF2-40B4-BE49-F238E27FC236}">
                  <a16:creationId xmlns:a16="http://schemas.microsoft.com/office/drawing/2014/main" id="{FB409DF2-30A8-59C4-7693-FF8C59954248}"/>
                </a:ext>
              </a:extLst>
            </p:cNvPr>
            <p:cNvSpPr/>
            <p:nvPr/>
          </p:nvSpPr>
          <p:spPr>
            <a:xfrm>
              <a:off x="31204045" y="32939032"/>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29" name="Vapaamuotoinen: Muoto 2528">
              <a:extLst>
                <a:ext uri="{FF2B5EF4-FFF2-40B4-BE49-F238E27FC236}">
                  <a16:creationId xmlns:a16="http://schemas.microsoft.com/office/drawing/2014/main" id="{F51C0BE2-1F78-9559-5026-2F52E39357D3}"/>
                </a:ext>
              </a:extLst>
            </p:cNvPr>
            <p:cNvSpPr/>
            <p:nvPr/>
          </p:nvSpPr>
          <p:spPr>
            <a:xfrm>
              <a:off x="31204037" y="3298084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30" name="Vapaamuotoinen: Muoto 2529">
              <a:extLst>
                <a:ext uri="{FF2B5EF4-FFF2-40B4-BE49-F238E27FC236}">
                  <a16:creationId xmlns:a16="http://schemas.microsoft.com/office/drawing/2014/main" id="{BE74EE9A-962B-34E3-9C88-1AEA0112EE72}"/>
                </a:ext>
              </a:extLst>
            </p:cNvPr>
            <p:cNvSpPr/>
            <p:nvPr/>
          </p:nvSpPr>
          <p:spPr>
            <a:xfrm>
              <a:off x="31204050" y="33022660"/>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31" name="Vapaamuotoinen: Muoto 2530">
              <a:extLst>
                <a:ext uri="{FF2B5EF4-FFF2-40B4-BE49-F238E27FC236}">
                  <a16:creationId xmlns:a16="http://schemas.microsoft.com/office/drawing/2014/main" id="{53F6E9C9-C501-9B56-D10B-34E0C8D16F33}"/>
                </a:ext>
              </a:extLst>
            </p:cNvPr>
            <p:cNvSpPr/>
            <p:nvPr/>
          </p:nvSpPr>
          <p:spPr>
            <a:xfrm>
              <a:off x="31204059" y="33064475"/>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32" name="Vapaamuotoinen: Muoto 2531">
              <a:extLst>
                <a:ext uri="{FF2B5EF4-FFF2-40B4-BE49-F238E27FC236}">
                  <a16:creationId xmlns:a16="http://schemas.microsoft.com/office/drawing/2014/main" id="{37E105A5-8B45-6DFE-15E0-D337ED789D4D}"/>
                </a:ext>
              </a:extLst>
            </p:cNvPr>
            <p:cNvSpPr/>
            <p:nvPr/>
          </p:nvSpPr>
          <p:spPr>
            <a:xfrm>
              <a:off x="31204065" y="33106290"/>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33" name="Vapaamuotoinen: Muoto 2532">
              <a:extLst>
                <a:ext uri="{FF2B5EF4-FFF2-40B4-BE49-F238E27FC236}">
                  <a16:creationId xmlns:a16="http://schemas.microsoft.com/office/drawing/2014/main" id="{C7936257-EC03-6CE2-1DBC-DAE1BA9D6965}"/>
                </a:ext>
              </a:extLst>
            </p:cNvPr>
            <p:cNvSpPr/>
            <p:nvPr/>
          </p:nvSpPr>
          <p:spPr>
            <a:xfrm>
              <a:off x="31204069" y="33189920"/>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34" name="Vapaamuotoinen: Muoto 2533">
              <a:extLst>
                <a:ext uri="{FF2B5EF4-FFF2-40B4-BE49-F238E27FC236}">
                  <a16:creationId xmlns:a16="http://schemas.microsoft.com/office/drawing/2014/main" id="{D7610308-29D4-0654-C731-6CEF63166ED5}"/>
                </a:ext>
              </a:extLst>
            </p:cNvPr>
            <p:cNvSpPr/>
            <p:nvPr/>
          </p:nvSpPr>
          <p:spPr>
            <a:xfrm>
              <a:off x="31224937" y="32625467"/>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35" name="Vapaamuotoinen: Muoto 2534">
              <a:extLst>
                <a:ext uri="{FF2B5EF4-FFF2-40B4-BE49-F238E27FC236}">
                  <a16:creationId xmlns:a16="http://schemas.microsoft.com/office/drawing/2014/main" id="{3ED4BEB7-BD80-CD88-0F4D-0AD5438A51AB}"/>
                </a:ext>
              </a:extLst>
            </p:cNvPr>
            <p:cNvSpPr/>
            <p:nvPr/>
          </p:nvSpPr>
          <p:spPr>
            <a:xfrm>
              <a:off x="31224931" y="32688143"/>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536" name="Vapaamuotoinen: Muoto 2535">
              <a:extLst>
                <a:ext uri="{FF2B5EF4-FFF2-40B4-BE49-F238E27FC236}">
                  <a16:creationId xmlns:a16="http://schemas.microsoft.com/office/drawing/2014/main" id="{EDBAC6EF-B30C-FAB3-B65B-AF44EC850277}"/>
                </a:ext>
              </a:extLst>
            </p:cNvPr>
            <p:cNvSpPr/>
            <p:nvPr/>
          </p:nvSpPr>
          <p:spPr>
            <a:xfrm>
              <a:off x="31224931" y="32771772"/>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37" name="Vapaamuotoinen: Muoto 2536">
              <a:extLst>
                <a:ext uri="{FF2B5EF4-FFF2-40B4-BE49-F238E27FC236}">
                  <a16:creationId xmlns:a16="http://schemas.microsoft.com/office/drawing/2014/main" id="{AC41312E-1E86-A8BD-A817-EED75730EC73}"/>
                </a:ext>
              </a:extLst>
            </p:cNvPr>
            <p:cNvSpPr/>
            <p:nvPr/>
          </p:nvSpPr>
          <p:spPr>
            <a:xfrm>
              <a:off x="31224943" y="32897217"/>
              <a:ext cx="20859" cy="104585"/>
            </a:xfrm>
            <a:custGeom>
              <a:avLst/>
              <a:gdLst>
                <a:gd name="connsiteX0" fmla="*/ 0 w 20859"/>
                <a:gd name="connsiteY0" fmla="*/ 0 h 104584"/>
                <a:gd name="connsiteX1" fmla="*/ 20860 w 20859"/>
                <a:gd name="connsiteY1" fmla="*/ 0 h 104584"/>
                <a:gd name="connsiteX2" fmla="*/ 20860 w 20859"/>
                <a:gd name="connsiteY2" fmla="*/ 104585 h 104584"/>
                <a:gd name="connsiteX3" fmla="*/ 0 w 20859"/>
                <a:gd name="connsiteY3" fmla="*/ 104585 h 104584"/>
              </a:gdLst>
              <a:ahLst/>
              <a:cxnLst>
                <a:cxn ang="0">
                  <a:pos x="connsiteX0" y="connsiteY0"/>
                </a:cxn>
                <a:cxn ang="0">
                  <a:pos x="connsiteX1" y="connsiteY1"/>
                </a:cxn>
                <a:cxn ang="0">
                  <a:pos x="connsiteX2" y="connsiteY2"/>
                </a:cxn>
                <a:cxn ang="0">
                  <a:pos x="connsiteX3" y="connsiteY3"/>
                </a:cxn>
              </a:cxnLst>
              <a:rect l="l" t="t" r="r" b="b"/>
              <a:pathLst>
                <a:path w="20859" h="104584">
                  <a:moveTo>
                    <a:pt x="0" y="0"/>
                  </a:moveTo>
                  <a:lnTo>
                    <a:pt x="20860" y="0"/>
                  </a:lnTo>
                  <a:lnTo>
                    <a:pt x="20860" y="104585"/>
                  </a:lnTo>
                  <a:lnTo>
                    <a:pt x="0" y="104585"/>
                  </a:lnTo>
                  <a:close/>
                </a:path>
              </a:pathLst>
            </a:custGeom>
            <a:grpFill/>
            <a:ln w="9525" cap="flat">
              <a:noFill/>
              <a:prstDash val="solid"/>
              <a:miter/>
            </a:ln>
          </p:spPr>
          <p:txBody>
            <a:bodyPr rtlCol="0" anchor="ctr"/>
            <a:lstStyle/>
            <a:p>
              <a:endParaRPr lang="fi-FI"/>
            </a:p>
          </p:txBody>
        </p:sp>
        <p:sp>
          <p:nvSpPr>
            <p:cNvPr id="2538" name="Vapaamuotoinen: Muoto 2537">
              <a:extLst>
                <a:ext uri="{FF2B5EF4-FFF2-40B4-BE49-F238E27FC236}">
                  <a16:creationId xmlns:a16="http://schemas.microsoft.com/office/drawing/2014/main" id="{3E4B210B-3986-C596-E538-198BE7B9883A}"/>
                </a:ext>
              </a:extLst>
            </p:cNvPr>
            <p:cNvSpPr/>
            <p:nvPr/>
          </p:nvSpPr>
          <p:spPr>
            <a:xfrm>
              <a:off x="31224948" y="33043615"/>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39" name="Vapaamuotoinen: Muoto 2538">
              <a:extLst>
                <a:ext uri="{FF2B5EF4-FFF2-40B4-BE49-F238E27FC236}">
                  <a16:creationId xmlns:a16="http://schemas.microsoft.com/office/drawing/2014/main" id="{EC285DA8-5629-AC11-E1F3-F89FB4C3CBC8}"/>
                </a:ext>
              </a:extLst>
            </p:cNvPr>
            <p:cNvSpPr/>
            <p:nvPr/>
          </p:nvSpPr>
          <p:spPr>
            <a:xfrm>
              <a:off x="31224951" y="33106290"/>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40" name="Vapaamuotoinen: Muoto 2539">
              <a:extLst>
                <a:ext uri="{FF2B5EF4-FFF2-40B4-BE49-F238E27FC236}">
                  <a16:creationId xmlns:a16="http://schemas.microsoft.com/office/drawing/2014/main" id="{FEAC268D-839C-327D-B5C7-BA3496B4052A}"/>
                </a:ext>
              </a:extLst>
            </p:cNvPr>
            <p:cNvSpPr/>
            <p:nvPr/>
          </p:nvSpPr>
          <p:spPr>
            <a:xfrm>
              <a:off x="31224950" y="33210875"/>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41" name="Vapaamuotoinen: Muoto 2540">
              <a:extLst>
                <a:ext uri="{FF2B5EF4-FFF2-40B4-BE49-F238E27FC236}">
                  <a16:creationId xmlns:a16="http://schemas.microsoft.com/office/drawing/2014/main" id="{C13E724B-99FF-D177-0762-523CC8D3271C}"/>
                </a:ext>
              </a:extLst>
            </p:cNvPr>
            <p:cNvSpPr/>
            <p:nvPr/>
          </p:nvSpPr>
          <p:spPr>
            <a:xfrm>
              <a:off x="31245919" y="32813587"/>
              <a:ext cx="20859" cy="20955"/>
            </a:xfrm>
            <a:custGeom>
              <a:avLst/>
              <a:gdLst>
                <a:gd name="connsiteX0" fmla="*/ 0 w 20859"/>
                <a:gd name="connsiteY0" fmla="*/ 0 h 20955"/>
                <a:gd name="connsiteX1" fmla="*/ 20860 w 20859"/>
                <a:gd name="connsiteY1" fmla="*/ 0 h 20955"/>
                <a:gd name="connsiteX2" fmla="*/ 20860 w 20859"/>
                <a:gd name="connsiteY2" fmla="*/ 20955 h 20955"/>
                <a:gd name="connsiteX3" fmla="*/ 0 w 20859"/>
                <a:gd name="connsiteY3" fmla="*/ 20955 h 20955"/>
              </a:gdLst>
              <a:ahLst/>
              <a:cxnLst>
                <a:cxn ang="0">
                  <a:pos x="connsiteX0" y="connsiteY0"/>
                </a:cxn>
                <a:cxn ang="0">
                  <a:pos x="connsiteX1" y="connsiteY1"/>
                </a:cxn>
                <a:cxn ang="0">
                  <a:pos x="connsiteX2" y="connsiteY2"/>
                </a:cxn>
                <a:cxn ang="0">
                  <a:pos x="connsiteX3" y="connsiteY3"/>
                </a:cxn>
              </a:cxnLst>
              <a:rect l="l" t="t" r="r" b="b"/>
              <a:pathLst>
                <a:path w="20859" h="20955">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42" name="Vapaamuotoinen: Muoto 2541">
              <a:extLst>
                <a:ext uri="{FF2B5EF4-FFF2-40B4-BE49-F238E27FC236}">
                  <a16:creationId xmlns:a16="http://schemas.microsoft.com/office/drawing/2014/main" id="{FCAF3FE2-FC16-EA2D-7886-729B928956FE}"/>
                </a:ext>
              </a:extLst>
            </p:cNvPr>
            <p:cNvSpPr/>
            <p:nvPr/>
          </p:nvSpPr>
          <p:spPr>
            <a:xfrm>
              <a:off x="31245926" y="32855402"/>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43" name="Vapaamuotoinen: Muoto 2542">
              <a:extLst>
                <a:ext uri="{FF2B5EF4-FFF2-40B4-BE49-F238E27FC236}">
                  <a16:creationId xmlns:a16="http://schemas.microsoft.com/office/drawing/2014/main" id="{A02B1284-A541-F09E-C3CC-ADD6C8C7F17F}"/>
                </a:ext>
              </a:extLst>
            </p:cNvPr>
            <p:cNvSpPr/>
            <p:nvPr/>
          </p:nvSpPr>
          <p:spPr>
            <a:xfrm>
              <a:off x="31245929" y="32897217"/>
              <a:ext cx="20859" cy="83630"/>
            </a:xfrm>
            <a:custGeom>
              <a:avLst/>
              <a:gdLst>
                <a:gd name="connsiteX0" fmla="*/ 0 w 20859"/>
                <a:gd name="connsiteY0" fmla="*/ 0 h 83629"/>
                <a:gd name="connsiteX1" fmla="*/ 20860 w 20859"/>
                <a:gd name="connsiteY1" fmla="*/ 0 h 83629"/>
                <a:gd name="connsiteX2" fmla="*/ 20860 w 20859"/>
                <a:gd name="connsiteY2" fmla="*/ 83630 h 83629"/>
                <a:gd name="connsiteX3" fmla="*/ 0 w 20859"/>
                <a:gd name="connsiteY3" fmla="*/ 83630 h 83629"/>
              </a:gdLst>
              <a:ahLst/>
              <a:cxnLst>
                <a:cxn ang="0">
                  <a:pos x="connsiteX0" y="connsiteY0"/>
                </a:cxn>
                <a:cxn ang="0">
                  <a:pos x="connsiteX1" y="connsiteY1"/>
                </a:cxn>
                <a:cxn ang="0">
                  <a:pos x="connsiteX2" y="connsiteY2"/>
                </a:cxn>
                <a:cxn ang="0">
                  <a:pos x="connsiteX3" y="connsiteY3"/>
                </a:cxn>
              </a:cxnLst>
              <a:rect l="l" t="t" r="r" b="b"/>
              <a:pathLst>
                <a:path w="20859" h="83629">
                  <a:moveTo>
                    <a:pt x="0" y="0"/>
                  </a:moveTo>
                  <a:lnTo>
                    <a:pt x="20860" y="0"/>
                  </a:lnTo>
                  <a:lnTo>
                    <a:pt x="20860" y="83630"/>
                  </a:lnTo>
                  <a:lnTo>
                    <a:pt x="0" y="83630"/>
                  </a:lnTo>
                  <a:close/>
                </a:path>
              </a:pathLst>
            </a:custGeom>
            <a:grpFill/>
            <a:ln w="9525" cap="flat">
              <a:noFill/>
              <a:prstDash val="solid"/>
              <a:miter/>
            </a:ln>
          </p:spPr>
          <p:txBody>
            <a:bodyPr rtlCol="0" anchor="ctr"/>
            <a:lstStyle/>
            <a:p>
              <a:endParaRPr lang="fi-FI"/>
            </a:p>
          </p:txBody>
        </p:sp>
        <p:sp>
          <p:nvSpPr>
            <p:cNvPr id="2544" name="Vapaamuotoinen: Muoto 2543">
              <a:extLst>
                <a:ext uri="{FF2B5EF4-FFF2-40B4-BE49-F238E27FC236}">
                  <a16:creationId xmlns:a16="http://schemas.microsoft.com/office/drawing/2014/main" id="{81E2A552-BFA6-3000-8159-7B2801AA681E}"/>
                </a:ext>
              </a:extLst>
            </p:cNvPr>
            <p:cNvSpPr/>
            <p:nvPr/>
          </p:nvSpPr>
          <p:spPr>
            <a:xfrm>
              <a:off x="31245931" y="33001801"/>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45" name="Vapaamuotoinen: Muoto 2544">
              <a:extLst>
                <a:ext uri="{FF2B5EF4-FFF2-40B4-BE49-F238E27FC236}">
                  <a16:creationId xmlns:a16="http://schemas.microsoft.com/office/drawing/2014/main" id="{347FD35A-8E9F-5A6A-C793-CF7ACA2AFEB3}"/>
                </a:ext>
              </a:extLst>
            </p:cNvPr>
            <p:cNvSpPr/>
            <p:nvPr/>
          </p:nvSpPr>
          <p:spPr>
            <a:xfrm>
              <a:off x="31245932" y="33064475"/>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46" name="Vapaamuotoinen: Muoto 2545">
              <a:extLst>
                <a:ext uri="{FF2B5EF4-FFF2-40B4-BE49-F238E27FC236}">
                  <a16:creationId xmlns:a16="http://schemas.microsoft.com/office/drawing/2014/main" id="{EA9AB6FF-C158-6113-E615-34A9F0ED9B1C}"/>
                </a:ext>
              </a:extLst>
            </p:cNvPr>
            <p:cNvSpPr/>
            <p:nvPr/>
          </p:nvSpPr>
          <p:spPr>
            <a:xfrm>
              <a:off x="31245933" y="33127245"/>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47" name="Vapaamuotoinen: Muoto 2546">
              <a:extLst>
                <a:ext uri="{FF2B5EF4-FFF2-40B4-BE49-F238E27FC236}">
                  <a16:creationId xmlns:a16="http://schemas.microsoft.com/office/drawing/2014/main" id="{B01E441A-7EB4-4F6A-FEB4-EC303D92EA41}"/>
                </a:ext>
              </a:extLst>
            </p:cNvPr>
            <p:cNvSpPr/>
            <p:nvPr/>
          </p:nvSpPr>
          <p:spPr>
            <a:xfrm>
              <a:off x="31245930" y="33210875"/>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48" name="Vapaamuotoinen: Muoto 2547">
              <a:extLst>
                <a:ext uri="{FF2B5EF4-FFF2-40B4-BE49-F238E27FC236}">
                  <a16:creationId xmlns:a16="http://schemas.microsoft.com/office/drawing/2014/main" id="{2E7A3A8B-B3AC-756E-44F1-DC927EBA32B2}"/>
                </a:ext>
              </a:extLst>
            </p:cNvPr>
            <p:cNvSpPr/>
            <p:nvPr/>
          </p:nvSpPr>
          <p:spPr>
            <a:xfrm>
              <a:off x="31266789" y="32562700"/>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549" name="Vapaamuotoinen: Muoto 2548">
              <a:extLst>
                <a:ext uri="{FF2B5EF4-FFF2-40B4-BE49-F238E27FC236}">
                  <a16:creationId xmlns:a16="http://schemas.microsoft.com/office/drawing/2014/main" id="{310E5EDC-0504-6BD4-AB8F-DB374963E2BC}"/>
                </a:ext>
              </a:extLst>
            </p:cNvPr>
            <p:cNvSpPr/>
            <p:nvPr/>
          </p:nvSpPr>
          <p:spPr>
            <a:xfrm>
              <a:off x="31266789" y="32625469"/>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50" name="Vapaamuotoinen: Muoto 2549">
              <a:extLst>
                <a:ext uri="{FF2B5EF4-FFF2-40B4-BE49-F238E27FC236}">
                  <a16:creationId xmlns:a16="http://schemas.microsoft.com/office/drawing/2014/main" id="{12C44C2A-3125-BE10-66FC-75C996C6C2AC}"/>
                </a:ext>
              </a:extLst>
            </p:cNvPr>
            <p:cNvSpPr/>
            <p:nvPr/>
          </p:nvSpPr>
          <p:spPr>
            <a:xfrm>
              <a:off x="31266774" y="32688144"/>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51" name="Vapaamuotoinen: Muoto 2550">
              <a:extLst>
                <a:ext uri="{FF2B5EF4-FFF2-40B4-BE49-F238E27FC236}">
                  <a16:creationId xmlns:a16="http://schemas.microsoft.com/office/drawing/2014/main" id="{1BE7FA9C-D2E1-62EB-8E3B-FD18513144D1}"/>
                </a:ext>
              </a:extLst>
            </p:cNvPr>
            <p:cNvSpPr/>
            <p:nvPr/>
          </p:nvSpPr>
          <p:spPr>
            <a:xfrm>
              <a:off x="31266794" y="32729959"/>
              <a:ext cx="20859" cy="83630"/>
            </a:xfrm>
            <a:custGeom>
              <a:avLst/>
              <a:gdLst>
                <a:gd name="connsiteX0" fmla="*/ 0 w 20859"/>
                <a:gd name="connsiteY0" fmla="*/ 0 h 83629"/>
                <a:gd name="connsiteX1" fmla="*/ 20860 w 20859"/>
                <a:gd name="connsiteY1" fmla="*/ 0 h 83629"/>
                <a:gd name="connsiteX2" fmla="*/ 20860 w 20859"/>
                <a:gd name="connsiteY2" fmla="*/ 83629 h 83629"/>
                <a:gd name="connsiteX3" fmla="*/ 0 w 20859"/>
                <a:gd name="connsiteY3" fmla="*/ 83629 h 83629"/>
              </a:gdLst>
              <a:ahLst/>
              <a:cxnLst>
                <a:cxn ang="0">
                  <a:pos x="connsiteX0" y="connsiteY0"/>
                </a:cxn>
                <a:cxn ang="0">
                  <a:pos x="connsiteX1" y="connsiteY1"/>
                </a:cxn>
                <a:cxn ang="0">
                  <a:pos x="connsiteX2" y="connsiteY2"/>
                </a:cxn>
                <a:cxn ang="0">
                  <a:pos x="connsiteX3" y="connsiteY3"/>
                </a:cxn>
              </a:cxnLst>
              <a:rect l="l" t="t" r="r" b="b"/>
              <a:pathLst>
                <a:path w="20859" h="83629">
                  <a:moveTo>
                    <a:pt x="0" y="0"/>
                  </a:moveTo>
                  <a:lnTo>
                    <a:pt x="20860" y="0"/>
                  </a:lnTo>
                  <a:lnTo>
                    <a:pt x="20860" y="83629"/>
                  </a:lnTo>
                  <a:lnTo>
                    <a:pt x="0" y="83629"/>
                  </a:lnTo>
                  <a:close/>
                </a:path>
              </a:pathLst>
            </a:custGeom>
            <a:grpFill/>
            <a:ln w="9525" cap="flat">
              <a:noFill/>
              <a:prstDash val="solid"/>
              <a:miter/>
            </a:ln>
          </p:spPr>
          <p:txBody>
            <a:bodyPr rtlCol="0" anchor="ctr"/>
            <a:lstStyle/>
            <a:p>
              <a:endParaRPr lang="fi-FI"/>
            </a:p>
          </p:txBody>
        </p:sp>
        <p:sp>
          <p:nvSpPr>
            <p:cNvPr id="2552" name="Vapaamuotoinen: Muoto 2551">
              <a:extLst>
                <a:ext uri="{FF2B5EF4-FFF2-40B4-BE49-F238E27FC236}">
                  <a16:creationId xmlns:a16="http://schemas.microsoft.com/office/drawing/2014/main" id="{90F227C5-0298-3CDA-E796-629034C7D582}"/>
                </a:ext>
              </a:extLst>
            </p:cNvPr>
            <p:cNvSpPr/>
            <p:nvPr/>
          </p:nvSpPr>
          <p:spPr>
            <a:xfrm>
              <a:off x="31266801" y="32834542"/>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553" name="Vapaamuotoinen: Muoto 2552">
              <a:extLst>
                <a:ext uri="{FF2B5EF4-FFF2-40B4-BE49-F238E27FC236}">
                  <a16:creationId xmlns:a16="http://schemas.microsoft.com/office/drawing/2014/main" id="{C12E5F1A-8067-1F35-CBD6-D3064FCA9581}"/>
                </a:ext>
              </a:extLst>
            </p:cNvPr>
            <p:cNvSpPr/>
            <p:nvPr/>
          </p:nvSpPr>
          <p:spPr>
            <a:xfrm>
              <a:off x="31266799" y="32959987"/>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54" name="Vapaamuotoinen: Muoto 2553">
              <a:extLst>
                <a:ext uri="{FF2B5EF4-FFF2-40B4-BE49-F238E27FC236}">
                  <a16:creationId xmlns:a16="http://schemas.microsoft.com/office/drawing/2014/main" id="{ED661134-3E94-5A3B-8AA7-21F4F60BCB28}"/>
                </a:ext>
              </a:extLst>
            </p:cNvPr>
            <p:cNvSpPr/>
            <p:nvPr/>
          </p:nvSpPr>
          <p:spPr>
            <a:xfrm>
              <a:off x="31266814" y="33022662"/>
              <a:ext cx="20859" cy="83630"/>
            </a:xfrm>
            <a:custGeom>
              <a:avLst/>
              <a:gdLst>
                <a:gd name="connsiteX0" fmla="*/ 0 w 20859"/>
                <a:gd name="connsiteY0" fmla="*/ 0 h 83629"/>
                <a:gd name="connsiteX1" fmla="*/ 20860 w 20859"/>
                <a:gd name="connsiteY1" fmla="*/ 0 h 83629"/>
                <a:gd name="connsiteX2" fmla="*/ 20860 w 20859"/>
                <a:gd name="connsiteY2" fmla="*/ 83629 h 83629"/>
                <a:gd name="connsiteX3" fmla="*/ 0 w 20859"/>
                <a:gd name="connsiteY3" fmla="*/ 83629 h 83629"/>
              </a:gdLst>
              <a:ahLst/>
              <a:cxnLst>
                <a:cxn ang="0">
                  <a:pos x="connsiteX0" y="connsiteY0"/>
                </a:cxn>
                <a:cxn ang="0">
                  <a:pos x="connsiteX1" y="connsiteY1"/>
                </a:cxn>
                <a:cxn ang="0">
                  <a:pos x="connsiteX2" y="connsiteY2"/>
                </a:cxn>
                <a:cxn ang="0">
                  <a:pos x="connsiteX3" y="connsiteY3"/>
                </a:cxn>
              </a:cxnLst>
              <a:rect l="l" t="t" r="r" b="b"/>
              <a:pathLst>
                <a:path w="20859" h="83629">
                  <a:moveTo>
                    <a:pt x="0" y="0"/>
                  </a:moveTo>
                  <a:lnTo>
                    <a:pt x="20860" y="0"/>
                  </a:lnTo>
                  <a:lnTo>
                    <a:pt x="20860" y="83629"/>
                  </a:lnTo>
                  <a:lnTo>
                    <a:pt x="0" y="83629"/>
                  </a:lnTo>
                  <a:close/>
                </a:path>
              </a:pathLst>
            </a:custGeom>
            <a:grpFill/>
            <a:ln w="9525" cap="flat">
              <a:noFill/>
              <a:prstDash val="solid"/>
              <a:miter/>
            </a:ln>
          </p:spPr>
          <p:txBody>
            <a:bodyPr rtlCol="0" anchor="ctr"/>
            <a:lstStyle/>
            <a:p>
              <a:endParaRPr lang="fi-FI"/>
            </a:p>
          </p:txBody>
        </p:sp>
        <p:sp>
          <p:nvSpPr>
            <p:cNvPr id="2555" name="Vapaamuotoinen: Muoto 2554">
              <a:extLst>
                <a:ext uri="{FF2B5EF4-FFF2-40B4-BE49-F238E27FC236}">
                  <a16:creationId xmlns:a16="http://schemas.microsoft.com/office/drawing/2014/main" id="{EDAB26AF-81E4-2390-72B2-96F0FFCBCD6C}"/>
                </a:ext>
              </a:extLst>
            </p:cNvPr>
            <p:cNvSpPr/>
            <p:nvPr/>
          </p:nvSpPr>
          <p:spPr>
            <a:xfrm>
              <a:off x="31266822" y="3312724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56" name="Vapaamuotoinen: Muoto 2555">
              <a:extLst>
                <a:ext uri="{FF2B5EF4-FFF2-40B4-BE49-F238E27FC236}">
                  <a16:creationId xmlns:a16="http://schemas.microsoft.com/office/drawing/2014/main" id="{65E54B74-596E-8546-499D-B0B646381920}"/>
                </a:ext>
              </a:extLst>
            </p:cNvPr>
            <p:cNvSpPr/>
            <p:nvPr/>
          </p:nvSpPr>
          <p:spPr>
            <a:xfrm>
              <a:off x="31266825" y="33210877"/>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57" name="Vapaamuotoinen: Muoto 2556">
              <a:extLst>
                <a:ext uri="{FF2B5EF4-FFF2-40B4-BE49-F238E27FC236}">
                  <a16:creationId xmlns:a16="http://schemas.microsoft.com/office/drawing/2014/main" id="{589DCB6B-2FFE-E3E1-4410-5F9A063E641F}"/>
                </a:ext>
              </a:extLst>
            </p:cNvPr>
            <p:cNvSpPr/>
            <p:nvPr/>
          </p:nvSpPr>
          <p:spPr>
            <a:xfrm>
              <a:off x="31287780" y="32562701"/>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58" name="Vapaamuotoinen: Muoto 2557">
              <a:extLst>
                <a:ext uri="{FF2B5EF4-FFF2-40B4-BE49-F238E27FC236}">
                  <a16:creationId xmlns:a16="http://schemas.microsoft.com/office/drawing/2014/main" id="{29B9775A-8F81-781C-88B5-F433241FB62D}"/>
                </a:ext>
              </a:extLst>
            </p:cNvPr>
            <p:cNvSpPr/>
            <p:nvPr/>
          </p:nvSpPr>
          <p:spPr>
            <a:xfrm>
              <a:off x="31287780" y="32604515"/>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59" name="Vapaamuotoinen: Muoto 2558">
              <a:extLst>
                <a:ext uri="{FF2B5EF4-FFF2-40B4-BE49-F238E27FC236}">
                  <a16:creationId xmlns:a16="http://schemas.microsoft.com/office/drawing/2014/main" id="{39790CA5-EC88-8C77-9FCF-25BE87E48FFB}"/>
                </a:ext>
              </a:extLst>
            </p:cNvPr>
            <p:cNvSpPr/>
            <p:nvPr/>
          </p:nvSpPr>
          <p:spPr>
            <a:xfrm>
              <a:off x="31287780" y="32646330"/>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60" name="Vapaamuotoinen: Muoto 2559">
              <a:extLst>
                <a:ext uri="{FF2B5EF4-FFF2-40B4-BE49-F238E27FC236}">
                  <a16:creationId xmlns:a16="http://schemas.microsoft.com/office/drawing/2014/main" id="{4ED31812-9497-A829-C92B-46AE955A1F32}"/>
                </a:ext>
              </a:extLst>
            </p:cNvPr>
            <p:cNvSpPr/>
            <p:nvPr/>
          </p:nvSpPr>
          <p:spPr>
            <a:xfrm>
              <a:off x="31287780" y="32709101"/>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61" name="Vapaamuotoinen: Muoto 2560">
              <a:extLst>
                <a:ext uri="{FF2B5EF4-FFF2-40B4-BE49-F238E27FC236}">
                  <a16:creationId xmlns:a16="http://schemas.microsoft.com/office/drawing/2014/main" id="{A3277FBE-E600-FA42-51BA-193A307A4706}"/>
                </a:ext>
              </a:extLst>
            </p:cNvPr>
            <p:cNvSpPr/>
            <p:nvPr/>
          </p:nvSpPr>
          <p:spPr>
            <a:xfrm>
              <a:off x="31287780" y="32771775"/>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62" name="Vapaamuotoinen: Muoto 2561">
              <a:extLst>
                <a:ext uri="{FF2B5EF4-FFF2-40B4-BE49-F238E27FC236}">
                  <a16:creationId xmlns:a16="http://schemas.microsoft.com/office/drawing/2014/main" id="{BB57F5E6-FABC-80F9-8618-CC05E8136EA3}"/>
                </a:ext>
              </a:extLst>
            </p:cNvPr>
            <p:cNvSpPr/>
            <p:nvPr/>
          </p:nvSpPr>
          <p:spPr>
            <a:xfrm>
              <a:off x="31287780" y="32834544"/>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63" name="Vapaamuotoinen: Muoto 2562">
              <a:extLst>
                <a:ext uri="{FF2B5EF4-FFF2-40B4-BE49-F238E27FC236}">
                  <a16:creationId xmlns:a16="http://schemas.microsoft.com/office/drawing/2014/main" id="{756595E7-FCFA-97D7-5A2E-1EE16CE74EA5}"/>
                </a:ext>
              </a:extLst>
            </p:cNvPr>
            <p:cNvSpPr/>
            <p:nvPr/>
          </p:nvSpPr>
          <p:spPr>
            <a:xfrm>
              <a:off x="31287780" y="32918175"/>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64" name="Vapaamuotoinen: Muoto 2563">
              <a:extLst>
                <a:ext uri="{FF2B5EF4-FFF2-40B4-BE49-F238E27FC236}">
                  <a16:creationId xmlns:a16="http://schemas.microsoft.com/office/drawing/2014/main" id="{8197D6CD-9235-E43D-CEB4-E59CD9CFBE06}"/>
                </a:ext>
              </a:extLst>
            </p:cNvPr>
            <p:cNvSpPr/>
            <p:nvPr/>
          </p:nvSpPr>
          <p:spPr>
            <a:xfrm>
              <a:off x="31287769" y="33001804"/>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65" name="Vapaamuotoinen: Muoto 2564">
              <a:extLst>
                <a:ext uri="{FF2B5EF4-FFF2-40B4-BE49-F238E27FC236}">
                  <a16:creationId xmlns:a16="http://schemas.microsoft.com/office/drawing/2014/main" id="{6418B73F-A25D-DBBC-317F-BE22BE509591}"/>
                </a:ext>
              </a:extLst>
            </p:cNvPr>
            <p:cNvSpPr/>
            <p:nvPr/>
          </p:nvSpPr>
          <p:spPr>
            <a:xfrm>
              <a:off x="31287783" y="33064479"/>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66" name="Vapaamuotoinen: Muoto 2565">
              <a:extLst>
                <a:ext uri="{FF2B5EF4-FFF2-40B4-BE49-F238E27FC236}">
                  <a16:creationId xmlns:a16="http://schemas.microsoft.com/office/drawing/2014/main" id="{1476F45D-34A9-2962-3B8D-F244429F2A78}"/>
                </a:ext>
              </a:extLst>
            </p:cNvPr>
            <p:cNvSpPr/>
            <p:nvPr/>
          </p:nvSpPr>
          <p:spPr>
            <a:xfrm>
              <a:off x="31287792" y="33148109"/>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567" name="Vapaamuotoinen: Muoto 2566">
              <a:extLst>
                <a:ext uri="{FF2B5EF4-FFF2-40B4-BE49-F238E27FC236}">
                  <a16:creationId xmlns:a16="http://schemas.microsoft.com/office/drawing/2014/main" id="{F7EFBD39-DE84-21ED-5424-8177C51E92F6}"/>
                </a:ext>
              </a:extLst>
            </p:cNvPr>
            <p:cNvSpPr/>
            <p:nvPr/>
          </p:nvSpPr>
          <p:spPr>
            <a:xfrm>
              <a:off x="31287798" y="33210889"/>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68" name="Vapaamuotoinen: Muoto 2567">
              <a:extLst>
                <a:ext uri="{FF2B5EF4-FFF2-40B4-BE49-F238E27FC236}">
                  <a16:creationId xmlns:a16="http://schemas.microsoft.com/office/drawing/2014/main" id="{A1E281D4-D843-843A-DE15-4E13500FC76A}"/>
                </a:ext>
              </a:extLst>
            </p:cNvPr>
            <p:cNvSpPr/>
            <p:nvPr/>
          </p:nvSpPr>
          <p:spPr>
            <a:xfrm>
              <a:off x="31308658" y="32562713"/>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69" name="Vapaamuotoinen: Muoto 2568">
              <a:extLst>
                <a:ext uri="{FF2B5EF4-FFF2-40B4-BE49-F238E27FC236}">
                  <a16:creationId xmlns:a16="http://schemas.microsoft.com/office/drawing/2014/main" id="{79A29E07-5C18-1BA8-D6CD-400A33A4F377}"/>
                </a:ext>
              </a:extLst>
            </p:cNvPr>
            <p:cNvSpPr/>
            <p:nvPr/>
          </p:nvSpPr>
          <p:spPr>
            <a:xfrm>
              <a:off x="31308658" y="32667296"/>
              <a:ext cx="20859" cy="83630"/>
            </a:xfrm>
            <a:custGeom>
              <a:avLst/>
              <a:gdLst>
                <a:gd name="connsiteX0" fmla="*/ 0 w 20859"/>
                <a:gd name="connsiteY0" fmla="*/ 0 h 83629"/>
                <a:gd name="connsiteX1" fmla="*/ 20860 w 20859"/>
                <a:gd name="connsiteY1" fmla="*/ 0 h 83629"/>
                <a:gd name="connsiteX2" fmla="*/ 20860 w 20859"/>
                <a:gd name="connsiteY2" fmla="*/ 83629 h 83629"/>
                <a:gd name="connsiteX3" fmla="*/ 0 w 20859"/>
                <a:gd name="connsiteY3" fmla="*/ 83629 h 83629"/>
              </a:gdLst>
              <a:ahLst/>
              <a:cxnLst>
                <a:cxn ang="0">
                  <a:pos x="connsiteX0" y="connsiteY0"/>
                </a:cxn>
                <a:cxn ang="0">
                  <a:pos x="connsiteX1" y="connsiteY1"/>
                </a:cxn>
                <a:cxn ang="0">
                  <a:pos x="connsiteX2" y="connsiteY2"/>
                </a:cxn>
                <a:cxn ang="0">
                  <a:pos x="connsiteX3" y="connsiteY3"/>
                </a:cxn>
              </a:cxnLst>
              <a:rect l="l" t="t" r="r" b="b"/>
              <a:pathLst>
                <a:path w="20859" h="83629">
                  <a:moveTo>
                    <a:pt x="0" y="0"/>
                  </a:moveTo>
                  <a:lnTo>
                    <a:pt x="20860" y="0"/>
                  </a:lnTo>
                  <a:lnTo>
                    <a:pt x="20860" y="83629"/>
                  </a:lnTo>
                  <a:lnTo>
                    <a:pt x="0" y="83629"/>
                  </a:lnTo>
                  <a:close/>
                </a:path>
              </a:pathLst>
            </a:custGeom>
            <a:grpFill/>
            <a:ln w="9525" cap="flat">
              <a:noFill/>
              <a:prstDash val="solid"/>
              <a:miter/>
            </a:ln>
          </p:spPr>
          <p:txBody>
            <a:bodyPr rtlCol="0" anchor="ctr"/>
            <a:lstStyle/>
            <a:p>
              <a:endParaRPr lang="fi-FI"/>
            </a:p>
          </p:txBody>
        </p:sp>
        <p:sp>
          <p:nvSpPr>
            <p:cNvPr id="2570" name="Vapaamuotoinen: Muoto 2569">
              <a:extLst>
                <a:ext uri="{FF2B5EF4-FFF2-40B4-BE49-F238E27FC236}">
                  <a16:creationId xmlns:a16="http://schemas.microsoft.com/office/drawing/2014/main" id="{B95F3633-AC84-98B1-BD7C-827AA96CA730}"/>
                </a:ext>
              </a:extLst>
            </p:cNvPr>
            <p:cNvSpPr/>
            <p:nvPr/>
          </p:nvSpPr>
          <p:spPr>
            <a:xfrm>
              <a:off x="31308658" y="32792741"/>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571" name="Vapaamuotoinen: Muoto 2570">
              <a:extLst>
                <a:ext uri="{FF2B5EF4-FFF2-40B4-BE49-F238E27FC236}">
                  <a16:creationId xmlns:a16="http://schemas.microsoft.com/office/drawing/2014/main" id="{FF28ED91-F4F1-B5D1-C6F8-F07FAF939E57}"/>
                </a:ext>
              </a:extLst>
            </p:cNvPr>
            <p:cNvSpPr/>
            <p:nvPr/>
          </p:nvSpPr>
          <p:spPr>
            <a:xfrm>
              <a:off x="31308658" y="32876371"/>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72" name="Vapaamuotoinen: Muoto 2571">
              <a:extLst>
                <a:ext uri="{FF2B5EF4-FFF2-40B4-BE49-F238E27FC236}">
                  <a16:creationId xmlns:a16="http://schemas.microsoft.com/office/drawing/2014/main" id="{FFA91CDB-921F-B0E3-3202-39771FAF1A84}"/>
                </a:ext>
              </a:extLst>
            </p:cNvPr>
            <p:cNvSpPr/>
            <p:nvPr/>
          </p:nvSpPr>
          <p:spPr>
            <a:xfrm>
              <a:off x="31308658" y="32980861"/>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73" name="Vapaamuotoinen: Muoto 2572">
              <a:extLst>
                <a:ext uri="{FF2B5EF4-FFF2-40B4-BE49-F238E27FC236}">
                  <a16:creationId xmlns:a16="http://schemas.microsoft.com/office/drawing/2014/main" id="{9ED90D42-FC28-1FB9-5386-39B124EBDF06}"/>
                </a:ext>
              </a:extLst>
            </p:cNvPr>
            <p:cNvSpPr/>
            <p:nvPr/>
          </p:nvSpPr>
          <p:spPr>
            <a:xfrm>
              <a:off x="31308643" y="33022675"/>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74" name="Vapaamuotoinen: Muoto 2573">
              <a:extLst>
                <a:ext uri="{FF2B5EF4-FFF2-40B4-BE49-F238E27FC236}">
                  <a16:creationId xmlns:a16="http://schemas.microsoft.com/office/drawing/2014/main" id="{1BB8ECB3-1A48-EF41-9D88-5CE5CA761501}"/>
                </a:ext>
              </a:extLst>
            </p:cNvPr>
            <p:cNvSpPr/>
            <p:nvPr/>
          </p:nvSpPr>
          <p:spPr>
            <a:xfrm>
              <a:off x="31308681" y="33169074"/>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75" name="Vapaamuotoinen: Muoto 2574">
              <a:extLst>
                <a:ext uri="{FF2B5EF4-FFF2-40B4-BE49-F238E27FC236}">
                  <a16:creationId xmlns:a16="http://schemas.microsoft.com/office/drawing/2014/main" id="{D4594141-A8F6-E5BA-88FB-6D9E9F3A7AA8}"/>
                </a:ext>
              </a:extLst>
            </p:cNvPr>
            <p:cNvSpPr/>
            <p:nvPr/>
          </p:nvSpPr>
          <p:spPr>
            <a:xfrm>
              <a:off x="31329635" y="32562713"/>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76" name="Vapaamuotoinen: Muoto 2575">
              <a:extLst>
                <a:ext uri="{FF2B5EF4-FFF2-40B4-BE49-F238E27FC236}">
                  <a16:creationId xmlns:a16="http://schemas.microsoft.com/office/drawing/2014/main" id="{882B558B-0A06-6898-677D-B0487AF1C280}"/>
                </a:ext>
              </a:extLst>
            </p:cNvPr>
            <p:cNvSpPr/>
            <p:nvPr/>
          </p:nvSpPr>
          <p:spPr>
            <a:xfrm>
              <a:off x="31329635" y="32625481"/>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77" name="Vapaamuotoinen: Muoto 2576">
              <a:extLst>
                <a:ext uri="{FF2B5EF4-FFF2-40B4-BE49-F238E27FC236}">
                  <a16:creationId xmlns:a16="http://schemas.microsoft.com/office/drawing/2014/main" id="{5354AAA2-C7EF-721D-2C2D-9E69EAD6BF4F}"/>
                </a:ext>
              </a:extLst>
            </p:cNvPr>
            <p:cNvSpPr/>
            <p:nvPr/>
          </p:nvSpPr>
          <p:spPr>
            <a:xfrm>
              <a:off x="31329635" y="3266729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78" name="Vapaamuotoinen: Muoto 2577">
              <a:extLst>
                <a:ext uri="{FF2B5EF4-FFF2-40B4-BE49-F238E27FC236}">
                  <a16:creationId xmlns:a16="http://schemas.microsoft.com/office/drawing/2014/main" id="{4301D46A-E80A-9C3C-A05C-420DB56DA70A}"/>
                </a:ext>
              </a:extLst>
            </p:cNvPr>
            <p:cNvSpPr/>
            <p:nvPr/>
          </p:nvSpPr>
          <p:spPr>
            <a:xfrm>
              <a:off x="31329610" y="32709112"/>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79" name="Vapaamuotoinen: Muoto 2578">
              <a:extLst>
                <a:ext uri="{FF2B5EF4-FFF2-40B4-BE49-F238E27FC236}">
                  <a16:creationId xmlns:a16="http://schemas.microsoft.com/office/drawing/2014/main" id="{760801CD-38DA-0FD8-6854-2E0944B1485B}"/>
                </a:ext>
              </a:extLst>
            </p:cNvPr>
            <p:cNvSpPr/>
            <p:nvPr/>
          </p:nvSpPr>
          <p:spPr>
            <a:xfrm>
              <a:off x="31329632" y="32750927"/>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80" name="Vapaamuotoinen: Muoto 2579">
              <a:extLst>
                <a:ext uri="{FF2B5EF4-FFF2-40B4-BE49-F238E27FC236}">
                  <a16:creationId xmlns:a16="http://schemas.microsoft.com/office/drawing/2014/main" id="{840243E1-EB74-98DD-165A-19C01E87BD54}"/>
                </a:ext>
              </a:extLst>
            </p:cNvPr>
            <p:cNvSpPr/>
            <p:nvPr/>
          </p:nvSpPr>
          <p:spPr>
            <a:xfrm>
              <a:off x="31329641" y="32792741"/>
              <a:ext cx="20859" cy="125445"/>
            </a:xfrm>
            <a:custGeom>
              <a:avLst/>
              <a:gdLst>
                <a:gd name="connsiteX0" fmla="*/ 0 w 20859"/>
                <a:gd name="connsiteY0" fmla="*/ 0 h 125444"/>
                <a:gd name="connsiteX1" fmla="*/ 20860 w 20859"/>
                <a:gd name="connsiteY1" fmla="*/ 0 h 125444"/>
                <a:gd name="connsiteX2" fmla="*/ 20860 w 20859"/>
                <a:gd name="connsiteY2" fmla="*/ 125444 h 125444"/>
                <a:gd name="connsiteX3" fmla="*/ 0 w 20859"/>
                <a:gd name="connsiteY3" fmla="*/ 125444 h 125444"/>
              </a:gdLst>
              <a:ahLst/>
              <a:cxnLst>
                <a:cxn ang="0">
                  <a:pos x="connsiteX0" y="connsiteY0"/>
                </a:cxn>
                <a:cxn ang="0">
                  <a:pos x="connsiteX1" y="connsiteY1"/>
                </a:cxn>
                <a:cxn ang="0">
                  <a:pos x="connsiteX2" y="connsiteY2"/>
                </a:cxn>
                <a:cxn ang="0">
                  <a:pos x="connsiteX3" y="connsiteY3"/>
                </a:cxn>
              </a:cxnLst>
              <a:rect l="l" t="t" r="r" b="b"/>
              <a:pathLst>
                <a:path w="20859" h="125444">
                  <a:moveTo>
                    <a:pt x="0" y="0"/>
                  </a:moveTo>
                  <a:lnTo>
                    <a:pt x="20860" y="0"/>
                  </a:lnTo>
                  <a:lnTo>
                    <a:pt x="20860" y="125444"/>
                  </a:lnTo>
                  <a:lnTo>
                    <a:pt x="0" y="125444"/>
                  </a:lnTo>
                  <a:close/>
                </a:path>
              </a:pathLst>
            </a:custGeom>
            <a:grpFill/>
            <a:ln w="9525" cap="flat">
              <a:noFill/>
              <a:prstDash val="solid"/>
              <a:miter/>
            </a:ln>
          </p:spPr>
          <p:txBody>
            <a:bodyPr rtlCol="0" anchor="ctr"/>
            <a:lstStyle/>
            <a:p>
              <a:endParaRPr lang="fi-FI"/>
            </a:p>
          </p:txBody>
        </p:sp>
        <p:sp>
          <p:nvSpPr>
            <p:cNvPr id="2581" name="Vapaamuotoinen: Muoto 2580">
              <a:extLst>
                <a:ext uri="{FF2B5EF4-FFF2-40B4-BE49-F238E27FC236}">
                  <a16:creationId xmlns:a16="http://schemas.microsoft.com/office/drawing/2014/main" id="{396660C2-02BA-206B-759B-51A29B479A15}"/>
                </a:ext>
              </a:extLst>
            </p:cNvPr>
            <p:cNvSpPr/>
            <p:nvPr/>
          </p:nvSpPr>
          <p:spPr>
            <a:xfrm>
              <a:off x="31329646" y="32960000"/>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582" name="Vapaamuotoinen: Muoto 2581">
              <a:extLst>
                <a:ext uri="{FF2B5EF4-FFF2-40B4-BE49-F238E27FC236}">
                  <a16:creationId xmlns:a16="http://schemas.microsoft.com/office/drawing/2014/main" id="{9F28700D-ED07-2FB1-80A8-E232A0CC2CBF}"/>
                </a:ext>
              </a:extLst>
            </p:cNvPr>
            <p:cNvSpPr/>
            <p:nvPr/>
          </p:nvSpPr>
          <p:spPr>
            <a:xfrm>
              <a:off x="31329649" y="33043630"/>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83" name="Vapaamuotoinen: Muoto 2582">
              <a:extLst>
                <a:ext uri="{FF2B5EF4-FFF2-40B4-BE49-F238E27FC236}">
                  <a16:creationId xmlns:a16="http://schemas.microsoft.com/office/drawing/2014/main" id="{49DE2816-CEAC-5F39-B781-8CA7E47CC22E}"/>
                </a:ext>
              </a:extLst>
            </p:cNvPr>
            <p:cNvSpPr/>
            <p:nvPr/>
          </p:nvSpPr>
          <p:spPr>
            <a:xfrm>
              <a:off x="31329651" y="3308544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84" name="Vapaamuotoinen: Muoto 2583">
              <a:extLst>
                <a:ext uri="{FF2B5EF4-FFF2-40B4-BE49-F238E27FC236}">
                  <a16:creationId xmlns:a16="http://schemas.microsoft.com/office/drawing/2014/main" id="{E239E5F1-0E01-7964-7037-2F0577966563}"/>
                </a:ext>
              </a:extLst>
            </p:cNvPr>
            <p:cNvSpPr/>
            <p:nvPr/>
          </p:nvSpPr>
          <p:spPr>
            <a:xfrm>
              <a:off x="31329652" y="33106304"/>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585" name="Vapaamuotoinen: Muoto 2584">
              <a:extLst>
                <a:ext uri="{FF2B5EF4-FFF2-40B4-BE49-F238E27FC236}">
                  <a16:creationId xmlns:a16="http://schemas.microsoft.com/office/drawing/2014/main" id="{CEF0AF42-22A9-B486-62DD-F5AEA6859F66}"/>
                </a:ext>
              </a:extLst>
            </p:cNvPr>
            <p:cNvSpPr/>
            <p:nvPr/>
          </p:nvSpPr>
          <p:spPr>
            <a:xfrm>
              <a:off x="31329622" y="33210889"/>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86" name="Vapaamuotoinen: Muoto 2585">
              <a:extLst>
                <a:ext uri="{FF2B5EF4-FFF2-40B4-BE49-F238E27FC236}">
                  <a16:creationId xmlns:a16="http://schemas.microsoft.com/office/drawing/2014/main" id="{0930886D-98EC-6AE9-DDC0-61AA680261DF}"/>
                </a:ext>
              </a:extLst>
            </p:cNvPr>
            <p:cNvSpPr/>
            <p:nvPr/>
          </p:nvSpPr>
          <p:spPr>
            <a:xfrm>
              <a:off x="31350482" y="32562713"/>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87" name="Vapaamuotoinen: Muoto 2586">
              <a:extLst>
                <a:ext uri="{FF2B5EF4-FFF2-40B4-BE49-F238E27FC236}">
                  <a16:creationId xmlns:a16="http://schemas.microsoft.com/office/drawing/2014/main" id="{0ACC3F22-67EE-9E0C-171E-79631C0A5759}"/>
                </a:ext>
              </a:extLst>
            </p:cNvPr>
            <p:cNvSpPr/>
            <p:nvPr/>
          </p:nvSpPr>
          <p:spPr>
            <a:xfrm>
              <a:off x="31350482" y="3260452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88" name="Vapaamuotoinen: Muoto 2587">
              <a:extLst>
                <a:ext uri="{FF2B5EF4-FFF2-40B4-BE49-F238E27FC236}">
                  <a16:creationId xmlns:a16="http://schemas.microsoft.com/office/drawing/2014/main" id="{BF47333D-5F06-E412-4399-3016C9B9C3D4}"/>
                </a:ext>
              </a:extLst>
            </p:cNvPr>
            <p:cNvSpPr/>
            <p:nvPr/>
          </p:nvSpPr>
          <p:spPr>
            <a:xfrm>
              <a:off x="31350450" y="32646341"/>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589" name="Vapaamuotoinen: Muoto 2588">
              <a:extLst>
                <a:ext uri="{FF2B5EF4-FFF2-40B4-BE49-F238E27FC236}">
                  <a16:creationId xmlns:a16="http://schemas.microsoft.com/office/drawing/2014/main" id="{66C413B7-070E-05DC-03BD-F4F4C42A4956}"/>
                </a:ext>
              </a:extLst>
            </p:cNvPr>
            <p:cNvSpPr/>
            <p:nvPr/>
          </p:nvSpPr>
          <p:spPr>
            <a:xfrm>
              <a:off x="31350463" y="3283455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90" name="Vapaamuotoinen: Muoto 2589">
              <a:extLst>
                <a:ext uri="{FF2B5EF4-FFF2-40B4-BE49-F238E27FC236}">
                  <a16:creationId xmlns:a16="http://schemas.microsoft.com/office/drawing/2014/main" id="{E28DD507-DF30-57E5-9B3F-870155082494}"/>
                </a:ext>
              </a:extLst>
            </p:cNvPr>
            <p:cNvSpPr/>
            <p:nvPr/>
          </p:nvSpPr>
          <p:spPr>
            <a:xfrm>
              <a:off x="31350470" y="32876371"/>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591" name="Vapaamuotoinen: Muoto 2590">
              <a:extLst>
                <a:ext uri="{FF2B5EF4-FFF2-40B4-BE49-F238E27FC236}">
                  <a16:creationId xmlns:a16="http://schemas.microsoft.com/office/drawing/2014/main" id="{78EFD2A9-03D7-7515-CD28-074A9D1A4537}"/>
                </a:ext>
              </a:extLst>
            </p:cNvPr>
            <p:cNvSpPr/>
            <p:nvPr/>
          </p:nvSpPr>
          <p:spPr>
            <a:xfrm>
              <a:off x="31350474" y="3300181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92" name="Vapaamuotoinen: Muoto 2591">
              <a:extLst>
                <a:ext uri="{FF2B5EF4-FFF2-40B4-BE49-F238E27FC236}">
                  <a16:creationId xmlns:a16="http://schemas.microsoft.com/office/drawing/2014/main" id="{E5C40410-BC46-6C73-A389-2BE148A4CD36}"/>
                </a:ext>
              </a:extLst>
            </p:cNvPr>
            <p:cNvSpPr/>
            <p:nvPr/>
          </p:nvSpPr>
          <p:spPr>
            <a:xfrm>
              <a:off x="31350476" y="33043630"/>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93" name="Vapaamuotoinen: Muoto 2592">
              <a:extLst>
                <a:ext uri="{FF2B5EF4-FFF2-40B4-BE49-F238E27FC236}">
                  <a16:creationId xmlns:a16="http://schemas.microsoft.com/office/drawing/2014/main" id="{4556BBFA-1DCC-13A4-680B-0C7528633E70}"/>
                </a:ext>
              </a:extLst>
            </p:cNvPr>
            <p:cNvSpPr/>
            <p:nvPr/>
          </p:nvSpPr>
          <p:spPr>
            <a:xfrm>
              <a:off x="31350462" y="33127259"/>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594" name="Vapaamuotoinen: Muoto 2593">
              <a:extLst>
                <a:ext uri="{FF2B5EF4-FFF2-40B4-BE49-F238E27FC236}">
                  <a16:creationId xmlns:a16="http://schemas.microsoft.com/office/drawing/2014/main" id="{91C87B48-B38E-F63F-7777-ED568E2AC508}"/>
                </a:ext>
              </a:extLst>
            </p:cNvPr>
            <p:cNvSpPr/>
            <p:nvPr/>
          </p:nvSpPr>
          <p:spPr>
            <a:xfrm>
              <a:off x="31371417" y="32562713"/>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95" name="Vapaamuotoinen: Muoto 2594">
              <a:extLst>
                <a:ext uri="{FF2B5EF4-FFF2-40B4-BE49-F238E27FC236}">
                  <a16:creationId xmlns:a16="http://schemas.microsoft.com/office/drawing/2014/main" id="{761D49D8-D8DB-790A-FB17-445CA0E39B9E}"/>
                </a:ext>
              </a:extLst>
            </p:cNvPr>
            <p:cNvSpPr/>
            <p:nvPr/>
          </p:nvSpPr>
          <p:spPr>
            <a:xfrm>
              <a:off x="31371417" y="3266729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96" name="Vapaamuotoinen: Muoto 2595">
              <a:extLst>
                <a:ext uri="{FF2B5EF4-FFF2-40B4-BE49-F238E27FC236}">
                  <a16:creationId xmlns:a16="http://schemas.microsoft.com/office/drawing/2014/main" id="{5AF24ED9-55BA-76F2-61B6-6649EF26EF9C}"/>
                </a:ext>
              </a:extLst>
            </p:cNvPr>
            <p:cNvSpPr/>
            <p:nvPr/>
          </p:nvSpPr>
          <p:spPr>
            <a:xfrm>
              <a:off x="31371417" y="32729972"/>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597" name="Vapaamuotoinen: Muoto 2596">
              <a:extLst>
                <a:ext uri="{FF2B5EF4-FFF2-40B4-BE49-F238E27FC236}">
                  <a16:creationId xmlns:a16="http://schemas.microsoft.com/office/drawing/2014/main" id="{696A9F69-EBF8-C0B4-0435-B6BB7526F0AC}"/>
                </a:ext>
              </a:extLst>
            </p:cNvPr>
            <p:cNvSpPr/>
            <p:nvPr/>
          </p:nvSpPr>
          <p:spPr>
            <a:xfrm>
              <a:off x="31371417" y="32834556"/>
              <a:ext cx="20859" cy="125445"/>
            </a:xfrm>
            <a:custGeom>
              <a:avLst/>
              <a:gdLst>
                <a:gd name="connsiteX0" fmla="*/ 0 w 20859"/>
                <a:gd name="connsiteY0" fmla="*/ 0 h 125444"/>
                <a:gd name="connsiteX1" fmla="*/ 20860 w 20859"/>
                <a:gd name="connsiteY1" fmla="*/ 0 h 125444"/>
                <a:gd name="connsiteX2" fmla="*/ 20860 w 20859"/>
                <a:gd name="connsiteY2" fmla="*/ 125444 h 125444"/>
                <a:gd name="connsiteX3" fmla="*/ 0 w 20859"/>
                <a:gd name="connsiteY3" fmla="*/ 125444 h 125444"/>
              </a:gdLst>
              <a:ahLst/>
              <a:cxnLst>
                <a:cxn ang="0">
                  <a:pos x="connsiteX0" y="connsiteY0"/>
                </a:cxn>
                <a:cxn ang="0">
                  <a:pos x="connsiteX1" y="connsiteY1"/>
                </a:cxn>
                <a:cxn ang="0">
                  <a:pos x="connsiteX2" y="connsiteY2"/>
                </a:cxn>
                <a:cxn ang="0">
                  <a:pos x="connsiteX3" y="connsiteY3"/>
                </a:cxn>
              </a:cxnLst>
              <a:rect l="l" t="t" r="r" b="b"/>
              <a:pathLst>
                <a:path w="20859" h="125444">
                  <a:moveTo>
                    <a:pt x="0" y="0"/>
                  </a:moveTo>
                  <a:lnTo>
                    <a:pt x="20860" y="0"/>
                  </a:lnTo>
                  <a:lnTo>
                    <a:pt x="20860" y="125444"/>
                  </a:lnTo>
                  <a:lnTo>
                    <a:pt x="0" y="125444"/>
                  </a:lnTo>
                  <a:close/>
                </a:path>
              </a:pathLst>
            </a:custGeom>
            <a:grpFill/>
            <a:ln w="9525" cap="flat">
              <a:noFill/>
              <a:prstDash val="solid"/>
              <a:miter/>
            </a:ln>
          </p:spPr>
          <p:txBody>
            <a:bodyPr rtlCol="0" anchor="ctr"/>
            <a:lstStyle/>
            <a:p>
              <a:endParaRPr lang="fi-FI"/>
            </a:p>
          </p:txBody>
        </p:sp>
        <p:sp>
          <p:nvSpPr>
            <p:cNvPr id="2598" name="Vapaamuotoinen: Muoto 2597">
              <a:extLst>
                <a:ext uri="{FF2B5EF4-FFF2-40B4-BE49-F238E27FC236}">
                  <a16:creationId xmlns:a16="http://schemas.microsoft.com/office/drawing/2014/main" id="{F4023998-3C25-6FF7-2C17-7D0E60F9731D}"/>
                </a:ext>
              </a:extLst>
            </p:cNvPr>
            <p:cNvSpPr/>
            <p:nvPr/>
          </p:nvSpPr>
          <p:spPr>
            <a:xfrm>
              <a:off x="31371417" y="32980861"/>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599" name="Vapaamuotoinen: Muoto 2598">
              <a:extLst>
                <a:ext uri="{FF2B5EF4-FFF2-40B4-BE49-F238E27FC236}">
                  <a16:creationId xmlns:a16="http://schemas.microsoft.com/office/drawing/2014/main" id="{8C02B48A-193D-6D1D-32C8-A2BF623C8035}"/>
                </a:ext>
              </a:extLst>
            </p:cNvPr>
            <p:cNvSpPr/>
            <p:nvPr/>
          </p:nvSpPr>
          <p:spPr>
            <a:xfrm>
              <a:off x="31371417" y="33022675"/>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00" name="Vapaamuotoinen: Muoto 2599">
              <a:extLst>
                <a:ext uri="{FF2B5EF4-FFF2-40B4-BE49-F238E27FC236}">
                  <a16:creationId xmlns:a16="http://schemas.microsoft.com/office/drawing/2014/main" id="{AD5CC51E-DBD5-EE69-77B6-51CA24A24F81}"/>
                </a:ext>
              </a:extLst>
            </p:cNvPr>
            <p:cNvSpPr/>
            <p:nvPr/>
          </p:nvSpPr>
          <p:spPr>
            <a:xfrm>
              <a:off x="31371417" y="3308544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01" name="Vapaamuotoinen: Muoto 2600">
              <a:extLst>
                <a:ext uri="{FF2B5EF4-FFF2-40B4-BE49-F238E27FC236}">
                  <a16:creationId xmlns:a16="http://schemas.microsoft.com/office/drawing/2014/main" id="{01D95EF4-F264-53A7-961C-C9A27FBCE1EC}"/>
                </a:ext>
              </a:extLst>
            </p:cNvPr>
            <p:cNvSpPr/>
            <p:nvPr/>
          </p:nvSpPr>
          <p:spPr>
            <a:xfrm>
              <a:off x="31371398" y="33127259"/>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602" name="Vapaamuotoinen: Muoto 2601">
              <a:extLst>
                <a:ext uri="{FF2B5EF4-FFF2-40B4-BE49-F238E27FC236}">
                  <a16:creationId xmlns:a16="http://schemas.microsoft.com/office/drawing/2014/main" id="{E04730C0-8AD7-8C6B-DEC2-1F0C665D4851}"/>
                </a:ext>
              </a:extLst>
            </p:cNvPr>
            <p:cNvSpPr/>
            <p:nvPr/>
          </p:nvSpPr>
          <p:spPr>
            <a:xfrm>
              <a:off x="31371415" y="33231749"/>
              <a:ext cx="20859" cy="20859"/>
            </a:xfrm>
            <a:custGeom>
              <a:avLst/>
              <a:gdLst>
                <a:gd name="connsiteX0" fmla="*/ 0 w 20859"/>
                <a:gd name="connsiteY0" fmla="*/ 0 h 20859"/>
                <a:gd name="connsiteX1" fmla="*/ 20860 w 20859"/>
                <a:gd name="connsiteY1" fmla="*/ 0 h 20859"/>
                <a:gd name="connsiteX2" fmla="*/ 20860 w 20859"/>
                <a:gd name="connsiteY2" fmla="*/ 20860 h 20859"/>
                <a:gd name="connsiteX3" fmla="*/ 0 w 20859"/>
                <a:gd name="connsiteY3" fmla="*/ 20860 h 20859"/>
              </a:gdLst>
              <a:ahLst/>
              <a:cxnLst>
                <a:cxn ang="0">
                  <a:pos x="connsiteX0" y="connsiteY0"/>
                </a:cxn>
                <a:cxn ang="0">
                  <a:pos x="connsiteX1" y="connsiteY1"/>
                </a:cxn>
                <a:cxn ang="0">
                  <a:pos x="connsiteX2" y="connsiteY2"/>
                </a:cxn>
                <a:cxn ang="0">
                  <a:pos x="connsiteX3" y="connsiteY3"/>
                </a:cxn>
              </a:cxnLst>
              <a:rect l="l" t="t" r="r" b="b"/>
              <a:pathLst>
                <a:path w="20859" h="20859">
                  <a:moveTo>
                    <a:pt x="0" y="0"/>
                  </a:moveTo>
                  <a:lnTo>
                    <a:pt x="20860" y="0"/>
                  </a:lnTo>
                  <a:lnTo>
                    <a:pt x="20860" y="20860"/>
                  </a:lnTo>
                  <a:lnTo>
                    <a:pt x="0" y="20860"/>
                  </a:lnTo>
                  <a:close/>
                </a:path>
              </a:pathLst>
            </a:custGeom>
            <a:grpFill/>
            <a:ln w="9525" cap="flat">
              <a:noFill/>
              <a:prstDash val="solid"/>
              <a:miter/>
            </a:ln>
          </p:spPr>
          <p:txBody>
            <a:bodyPr rtlCol="0" anchor="ctr"/>
            <a:lstStyle/>
            <a:p>
              <a:endParaRPr lang="fi-FI"/>
            </a:p>
          </p:txBody>
        </p:sp>
        <p:sp>
          <p:nvSpPr>
            <p:cNvPr id="2603" name="Vapaamuotoinen: Muoto 2602">
              <a:extLst>
                <a:ext uri="{FF2B5EF4-FFF2-40B4-BE49-F238E27FC236}">
                  <a16:creationId xmlns:a16="http://schemas.microsoft.com/office/drawing/2014/main" id="{D4088C6A-8270-8318-2230-222357C4FB2A}"/>
                </a:ext>
              </a:extLst>
            </p:cNvPr>
            <p:cNvSpPr/>
            <p:nvPr/>
          </p:nvSpPr>
          <p:spPr>
            <a:xfrm>
              <a:off x="31392274" y="32562713"/>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04" name="Vapaamuotoinen: Muoto 2603">
              <a:extLst>
                <a:ext uri="{FF2B5EF4-FFF2-40B4-BE49-F238E27FC236}">
                  <a16:creationId xmlns:a16="http://schemas.microsoft.com/office/drawing/2014/main" id="{B0134B4F-7F4B-0670-A256-505C9FC62A1B}"/>
                </a:ext>
              </a:extLst>
            </p:cNvPr>
            <p:cNvSpPr/>
            <p:nvPr/>
          </p:nvSpPr>
          <p:spPr>
            <a:xfrm>
              <a:off x="31392274" y="3260452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05" name="Vapaamuotoinen: Muoto 2604">
              <a:extLst>
                <a:ext uri="{FF2B5EF4-FFF2-40B4-BE49-F238E27FC236}">
                  <a16:creationId xmlns:a16="http://schemas.microsoft.com/office/drawing/2014/main" id="{0AADD507-0383-E1F8-50D6-7E2A6CEA791E}"/>
                </a:ext>
              </a:extLst>
            </p:cNvPr>
            <p:cNvSpPr/>
            <p:nvPr/>
          </p:nvSpPr>
          <p:spPr>
            <a:xfrm>
              <a:off x="31392274" y="32625481"/>
              <a:ext cx="20859" cy="83630"/>
            </a:xfrm>
            <a:custGeom>
              <a:avLst/>
              <a:gdLst>
                <a:gd name="connsiteX0" fmla="*/ 0 w 20859"/>
                <a:gd name="connsiteY0" fmla="*/ 0 h 83629"/>
                <a:gd name="connsiteX1" fmla="*/ 20860 w 20859"/>
                <a:gd name="connsiteY1" fmla="*/ 0 h 83629"/>
                <a:gd name="connsiteX2" fmla="*/ 20860 w 20859"/>
                <a:gd name="connsiteY2" fmla="*/ 83629 h 83629"/>
                <a:gd name="connsiteX3" fmla="*/ 0 w 20859"/>
                <a:gd name="connsiteY3" fmla="*/ 83629 h 83629"/>
              </a:gdLst>
              <a:ahLst/>
              <a:cxnLst>
                <a:cxn ang="0">
                  <a:pos x="connsiteX0" y="connsiteY0"/>
                </a:cxn>
                <a:cxn ang="0">
                  <a:pos x="connsiteX1" y="connsiteY1"/>
                </a:cxn>
                <a:cxn ang="0">
                  <a:pos x="connsiteX2" y="connsiteY2"/>
                </a:cxn>
                <a:cxn ang="0">
                  <a:pos x="connsiteX3" y="connsiteY3"/>
                </a:cxn>
              </a:cxnLst>
              <a:rect l="l" t="t" r="r" b="b"/>
              <a:pathLst>
                <a:path w="20859" h="83629">
                  <a:moveTo>
                    <a:pt x="0" y="0"/>
                  </a:moveTo>
                  <a:lnTo>
                    <a:pt x="20860" y="0"/>
                  </a:lnTo>
                  <a:lnTo>
                    <a:pt x="20860" y="83629"/>
                  </a:lnTo>
                  <a:lnTo>
                    <a:pt x="0" y="83629"/>
                  </a:lnTo>
                  <a:close/>
                </a:path>
              </a:pathLst>
            </a:custGeom>
            <a:grpFill/>
            <a:ln w="9525" cap="flat">
              <a:noFill/>
              <a:prstDash val="solid"/>
              <a:miter/>
            </a:ln>
          </p:spPr>
          <p:txBody>
            <a:bodyPr rtlCol="0" anchor="ctr"/>
            <a:lstStyle/>
            <a:p>
              <a:endParaRPr lang="fi-FI"/>
            </a:p>
          </p:txBody>
        </p:sp>
        <p:sp>
          <p:nvSpPr>
            <p:cNvPr id="2606" name="Vapaamuotoinen: Muoto 2605">
              <a:extLst>
                <a:ext uri="{FF2B5EF4-FFF2-40B4-BE49-F238E27FC236}">
                  <a16:creationId xmlns:a16="http://schemas.microsoft.com/office/drawing/2014/main" id="{2025427F-68DA-53B8-1F12-04E2699F2806}"/>
                </a:ext>
              </a:extLst>
            </p:cNvPr>
            <p:cNvSpPr/>
            <p:nvPr/>
          </p:nvSpPr>
          <p:spPr>
            <a:xfrm>
              <a:off x="31392274" y="3277178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07" name="Vapaamuotoinen: Muoto 2606">
              <a:extLst>
                <a:ext uri="{FF2B5EF4-FFF2-40B4-BE49-F238E27FC236}">
                  <a16:creationId xmlns:a16="http://schemas.microsoft.com/office/drawing/2014/main" id="{7209F02B-F80A-A404-CF2E-B6A7B8691F18}"/>
                </a:ext>
              </a:extLst>
            </p:cNvPr>
            <p:cNvSpPr/>
            <p:nvPr/>
          </p:nvSpPr>
          <p:spPr>
            <a:xfrm>
              <a:off x="31392274" y="32813601"/>
              <a:ext cx="20859" cy="20955"/>
            </a:xfrm>
            <a:custGeom>
              <a:avLst/>
              <a:gdLst>
                <a:gd name="connsiteX0" fmla="*/ 0 w 20859"/>
                <a:gd name="connsiteY0" fmla="*/ 0 h 20955"/>
                <a:gd name="connsiteX1" fmla="*/ 20860 w 20859"/>
                <a:gd name="connsiteY1" fmla="*/ 0 h 20955"/>
                <a:gd name="connsiteX2" fmla="*/ 20860 w 20859"/>
                <a:gd name="connsiteY2" fmla="*/ 20955 h 20955"/>
                <a:gd name="connsiteX3" fmla="*/ 0 w 20859"/>
                <a:gd name="connsiteY3" fmla="*/ 20955 h 20955"/>
              </a:gdLst>
              <a:ahLst/>
              <a:cxnLst>
                <a:cxn ang="0">
                  <a:pos x="connsiteX0" y="connsiteY0"/>
                </a:cxn>
                <a:cxn ang="0">
                  <a:pos x="connsiteX1" y="connsiteY1"/>
                </a:cxn>
                <a:cxn ang="0">
                  <a:pos x="connsiteX2" y="connsiteY2"/>
                </a:cxn>
                <a:cxn ang="0">
                  <a:pos x="connsiteX3" y="connsiteY3"/>
                </a:cxn>
              </a:cxnLst>
              <a:rect l="l" t="t" r="r" b="b"/>
              <a:pathLst>
                <a:path w="20859" h="20955">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08" name="Vapaamuotoinen: Muoto 2607">
              <a:extLst>
                <a:ext uri="{FF2B5EF4-FFF2-40B4-BE49-F238E27FC236}">
                  <a16:creationId xmlns:a16="http://schemas.microsoft.com/office/drawing/2014/main" id="{28F72257-AA55-F660-5984-FE2EA91ED635}"/>
                </a:ext>
              </a:extLst>
            </p:cNvPr>
            <p:cNvSpPr/>
            <p:nvPr/>
          </p:nvSpPr>
          <p:spPr>
            <a:xfrm>
              <a:off x="31392274" y="32876371"/>
              <a:ext cx="20859" cy="104585"/>
            </a:xfrm>
            <a:custGeom>
              <a:avLst/>
              <a:gdLst>
                <a:gd name="connsiteX0" fmla="*/ 0 w 20859"/>
                <a:gd name="connsiteY0" fmla="*/ 0 h 104584"/>
                <a:gd name="connsiteX1" fmla="*/ 20860 w 20859"/>
                <a:gd name="connsiteY1" fmla="*/ 0 h 104584"/>
                <a:gd name="connsiteX2" fmla="*/ 20860 w 20859"/>
                <a:gd name="connsiteY2" fmla="*/ 104585 h 104584"/>
                <a:gd name="connsiteX3" fmla="*/ 0 w 20859"/>
                <a:gd name="connsiteY3" fmla="*/ 104585 h 104584"/>
              </a:gdLst>
              <a:ahLst/>
              <a:cxnLst>
                <a:cxn ang="0">
                  <a:pos x="connsiteX0" y="connsiteY0"/>
                </a:cxn>
                <a:cxn ang="0">
                  <a:pos x="connsiteX1" y="connsiteY1"/>
                </a:cxn>
                <a:cxn ang="0">
                  <a:pos x="connsiteX2" y="connsiteY2"/>
                </a:cxn>
                <a:cxn ang="0">
                  <a:pos x="connsiteX3" y="connsiteY3"/>
                </a:cxn>
              </a:cxnLst>
              <a:rect l="l" t="t" r="r" b="b"/>
              <a:pathLst>
                <a:path w="20859" h="104584">
                  <a:moveTo>
                    <a:pt x="0" y="0"/>
                  </a:moveTo>
                  <a:lnTo>
                    <a:pt x="20860" y="0"/>
                  </a:lnTo>
                  <a:lnTo>
                    <a:pt x="20860" y="104585"/>
                  </a:lnTo>
                  <a:lnTo>
                    <a:pt x="0" y="104585"/>
                  </a:lnTo>
                  <a:close/>
                </a:path>
              </a:pathLst>
            </a:custGeom>
            <a:grpFill/>
            <a:ln w="9525" cap="flat">
              <a:noFill/>
              <a:prstDash val="solid"/>
              <a:miter/>
            </a:ln>
          </p:spPr>
          <p:txBody>
            <a:bodyPr rtlCol="0" anchor="ctr"/>
            <a:lstStyle/>
            <a:p>
              <a:endParaRPr lang="fi-FI"/>
            </a:p>
          </p:txBody>
        </p:sp>
        <p:sp>
          <p:nvSpPr>
            <p:cNvPr id="2609" name="Vapaamuotoinen: Muoto 2608">
              <a:extLst>
                <a:ext uri="{FF2B5EF4-FFF2-40B4-BE49-F238E27FC236}">
                  <a16:creationId xmlns:a16="http://schemas.microsoft.com/office/drawing/2014/main" id="{440EE7DF-F383-A50B-2D17-F904C974D4AF}"/>
                </a:ext>
              </a:extLst>
            </p:cNvPr>
            <p:cNvSpPr/>
            <p:nvPr/>
          </p:nvSpPr>
          <p:spPr>
            <a:xfrm>
              <a:off x="31392274" y="33022675"/>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10" name="Vapaamuotoinen: Muoto 2609">
              <a:extLst>
                <a:ext uri="{FF2B5EF4-FFF2-40B4-BE49-F238E27FC236}">
                  <a16:creationId xmlns:a16="http://schemas.microsoft.com/office/drawing/2014/main" id="{2C09723A-C578-DC0B-BBD5-A8B25EF4E01C}"/>
                </a:ext>
              </a:extLst>
            </p:cNvPr>
            <p:cNvSpPr/>
            <p:nvPr/>
          </p:nvSpPr>
          <p:spPr>
            <a:xfrm>
              <a:off x="31392274" y="33064490"/>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11" name="Vapaamuotoinen: Muoto 2610">
              <a:extLst>
                <a:ext uri="{FF2B5EF4-FFF2-40B4-BE49-F238E27FC236}">
                  <a16:creationId xmlns:a16="http://schemas.microsoft.com/office/drawing/2014/main" id="{50DC6AA2-2310-ED80-7EAD-01B1E505E763}"/>
                </a:ext>
              </a:extLst>
            </p:cNvPr>
            <p:cNvSpPr/>
            <p:nvPr/>
          </p:nvSpPr>
          <p:spPr>
            <a:xfrm>
              <a:off x="31392252" y="33106304"/>
              <a:ext cx="20859" cy="104585"/>
            </a:xfrm>
            <a:custGeom>
              <a:avLst/>
              <a:gdLst>
                <a:gd name="connsiteX0" fmla="*/ 0 w 20859"/>
                <a:gd name="connsiteY0" fmla="*/ 0 h 104584"/>
                <a:gd name="connsiteX1" fmla="*/ 20860 w 20859"/>
                <a:gd name="connsiteY1" fmla="*/ 0 h 104584"/>
                <a:gd name="connsiteX2" fmla="*/ 20860 w 20859"/>
                <a:gd name="connsiteY2" fmla="*/ 104585 h 104584"/>
                <a:gd name="connsiteX3" fmla="*/ 0 w 20859"/>
                <a:gd name="connsiteY3" fmla="*/ 104585 h 104584"/>
              </a:gdLst>
              <a:ahLst/>
              <a:cxnLst>
                <a:cxn ang="0">
                  <a:pos x="connsiteX0" y="connsiteY0"/>
                </a:cxn>
                <a:cxn ang="0">
                  <a:pos x="connsiteX1" y="connsiteY1"/>
                </a:cxn>
                <a:cxn ang="0">
                  <a:pos x="connsiteX2" y="connsiteY2"/>
                </a:cxn>
                <a:cxn ang="0">
                  <a:pos x="connsiteX3" y="connsiteY3"/>
                </a:cxn>
              </a:cxnLst>
              <a:rect l="l" t="t" r="r" b="b"/>
              <a:pathLst>
                <a:path w="20859" h="104584">
                  <a:moveTo>
                    <a:pt x="0" y="0"/>
                  </a:moveTo>
                  <a:lnTo>
                    <a:pt x="20860" y="0"/>
                  </a:lnTo>
                  <a:lnTo>
                    <a:pt x="20860" y="104585"/>
                  </a:lnTo>
                  <a:lnTo>
                    <a:pt x="0" y="104585"/>
                  </a:lnTo>
                  <a:close/>
                </a:path>
              </a:pathLst>
            </a:custGeom>
            <a:grpFill/>
            <a:ln w="9525" cap="flat">
              <a:noFill/>
              <a:prstDash val="solid"/>
              <a:miter/>
            </a:ln>
          </p:spPr>
          <p:txBody>
            <a:bodyPr rtlCol="0" anchor="ctr"/>
            <a:lstStyle/>
            <a:p>
              <a:endParaRPr lang="fi-FI"/>
            </a:p>
          </p:txBody>
        </p:sp>
        <p:sp>
          <p:nvSpPr>
            <p:cNvPr id="2612" name="Vapaamuotoinen: Muoto 2611">
              <a:extLst>
                <a:ext uri="{FF2B5EF4-FFF2-40B4-BE49-F238E27FC236}">
                  <a16:creationId xmlns:a16="http://schemas.microsoft.com/office/drawing/2014/main" id="{8B055239-1A88-9636-32BE-A169AC33C02A}"/>
                </a:ext>
              </a:extLst>
            </p:cNvPr>
            <p:cNvSpPr/>
            <p:nvPr/>
          </p:nvSpPr>
          <p:spPr>
            <a:xfrm>
              <a:off x="31392231" y="33231749"/>
              <a:ext cx="20859" cy="20859"/>
            </a:xfrm>
            <a:custGeom>
              <a:avLst/>
              <a:gdLst>
                <a:gd name="connsiteX0" fmla="*/ 0 w 20859"/>
                <a:gd name="connsiteY0" fmla="*/ 0 h 20859"/>
                <a:gd name="connsiteX1" fmla="*/ 20860 w 20859"/>
                <a:gd name="connsiteY1" fmla="*/ 0 h 20859"/>
                <a:gd name="connsiteX2" fmla="*/ 20860 w 20859"/>
                <a:gd name="connsiteY2" fmla="*/ 20860 h 20859"/>
                <a:gd name="connsiteX3" fmla="*/ 0 w 20859"/>
                <a:gd name="connsiteY3" fmla="*/ 20860 h 20859"/>
              </a:gdLst>
              <a:ahLst/>
              <a:cxnLst>
                <a:cxn ang="0">
                  <a:pos x="connsiteX0" y="connsiteY0"/>
                </a:cxn>
                <a:cxn ang="0">
                  <a:pos x="connsiteX1" y="connsiteY1"/>
                </a:cxn>
                <a:cxn ang="0">
                  <a:pos x="connsiteX2" y="connsiteY2"/>
                </a:cxn>
                <a:cxn ang="0">
                  <a:pos x="connsiteX3" y="connsiteY3"/>
                </a:cxn>
              </a:cxnLst>
              <a:rect l="l" t="t" r="r" b="b"/>
              <a:pathLst>
                <a:path w="20859" h="20859">
                  <a:moveTo>
                    <a:pt x="0" y="0"/>
                  </a:moveTo>
                  <a:lnTo>
                    <a:pt x="20860" y="0"/>
                  </a:lnTo>
                  <a:lnTo>
                    <a:pt x="20860" y="20860"/>
                  </a:lnTo>
                  <a:lnTo>
                    <a:pt x="0" y="20860"/>
                  </a:lnTo>
                  <a:close/>
                </a:path>
              </a:pathLst>
            </a:custGeom>
            <a:grpFill/>
            <a:ln w="9525" cap="flat">
              <a:noFill/>
              <a:prstDash val="solid"/>
              <a:miter/>
            </a:ln>
          </p:spPr>
          <p:txBody>
            <a:bodyPr rtlCol="0" anchor="ctr"/>
            <a:lstStyle/>
            <a:p>
              <a:endParaRPr lang="fi-FI"/>
            </a:p>
          </p:txBody>
        </p:sp>
        <p:sp>
          <p:nvSpPr>
            <p:cNvPr id="2613" name="Vapaamuotoinen: Muoto 2612">
              <a:extLst>
                <a:ext uri="{FF2B5EF4-FFF2-40B4-BE49-F238E27FC236}">
                  <a16:creationId xmlns:a16="http://schemas.microsoft.com/office/drawing/2014/main" id="{42276411-4417-AE7C-7E05-95F471DC1FC9}"/>
                </a:ext>
              </a:extLst>
            </p:cNvPr>
            <p:cNvSpPr/>
            <p:nvPr/>
          </p:nvSpPr>
          <p:spPr>
            <a:xfrm>
              <a:off x="31413186" y="32562713"/>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614" name="Vapaamuotoinen: Muoto 2613">
              <a:extLst>
                <a:ext uri="{FF2B5EF4-FFF2-40B4-BE49-F238E27FC236}">
                  <a16:creationId xmlns:a16="http://schemas.microsoft.com/office/drawing/2014/main" id="{8194B578-7B7C-2276-E1B8-0F2ABC852FC4}"/>
                </a:ext>
              </a:extLst>
            </p:cNvPr>
            <p:cNvSpPr/>
            <p:nvPr/>
          </p:nvSpPr>
          <p:spPr>
            <a:xfrm>
              <a:off x="31413186" y="32709112"/>
              <a:ext cx="20859" cy="83630"/>
            </a:xfrm>
            <a:custGeom>
              <a:avLst/>
              <a:gdLst>
                <a:gd name="connsiteX0" fmla="*/ 0 w 20859"/>
                <a:gd name="connsiteY0" fmla="*/ 0 h 83629"/>
                <a:gd name="connsiteX1" fmla="*/ 20860 w 20859"/>
                <a:gd name="connsiteY1" fmla="*/ 0 h 83629"/>
                <a:gd name="connsiteX2" fmla="*/ 20860 w 20859"/>
                <a:gd name="connsiteY2" fmla="*/ 83630 h 83629"/>
                <a:gd name="connsiteX3" fmla="*/ 0 w 20859"/>
                <a:gd name="connsiteY3" fmla="*/ 83630 h 83629"/>
              </a:gdLst>
              <a:ahLst/>
              <a:cxnLst>
                <a:cxn ang="0">
                  <a:pos x="connsiteX0" y="connsiteY0"/>
                </a:cxn>
                <a:cxn ang="0">
                  <a:pos x="connsiteX1" y="connsiteY1"/>
                </a:cxn>
                <a:cxn ang="0">
                  <a:pos x="connsiteX2" y="connsiteY2"/>
                </a:cxn>
                <a:cxn ang="0">
                  <a:pos x="connsiteX3" y="connsiteY3"/>
                </a:cxn>
              </a:cxnLst>
              <a:rect l="l" t="t" r="r" b="b"/>
              <a:pathLst>
                <a:path w="20859" h="83629">
                  <a:moveTo>
                    <a:pt x="0" y="0"/>
                  </a:moveTo>
                  <a:lnTo>
                    <a:pt x="20860" y="0"/>
                  </a:lnTo>
                  <a:lnTo>
                    <a:pt x="20860" y="83630"/>
                  </a:lnTo>
                  <a:lnTo>
                    <a:pt x="0" y="83630"/>
                  </a:lnTo>
                  <a:close/>
                </a:path>
              </a:pathLst>
            </a:custGeom>
            <a:grpFill/>
            <a:ln w="9525" cap="flat">
              <a:noFill/>
              <a:prstDash val="solid"/>
              <a:miter/>
            </a:ln>
          </p:spPr>
          <p:txBody>
            <a:bodyPr rtlCol="0" anchor="ctr"/>
            <a:lstStyle/>
            <a:p>
              <a:endParaRPr lang="fi-FI"/>
            </a:p>
          </p:txBody>
        </p:sp>
        <p:sp>
          <p:nvSpPr>
            <p:cNvPr id="2615" name="Vapaamuotoinen: Muoto 2614">
              <a:extLst>
                <a:ext uri="{FF2B5EF4-FFF2-40B4-BE49-F238E27FC236}">
                  <a16:creationId xmlns:a16="http://schemas.microsoft.com/office/drawing/2014/main" id="{B4272217-1BE2-5253-6F5C-4FBEC2655D84}"/>
                </a:ext>
              </a:extLst>
            </p:cNvPr>
            <p:cNvSpPr/>
            <p:nvPr/>
          </p:nvSpPr>
          <p:spPr>
            <a:xfrm>
              <a:off x="31413186" y="32876371"/>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16" name="Vapaamuotoinen: Muoto 2615">
              <a:extLst>
                <a:ext uri="{FF2B5EF4-FFF2-40B4-BE49-F238E27FC236}">
                  <a16:creationId xmlns:a16="http://schemas.microsoft.com/office/drawing/2014/main" id="{C8550321-8F1B-A6CD-A2CF-CACAF738274D}"/>
                </a:ext>
              </a:extLst>
            </p:cNvPr>
            <p:cNvSpPr/>
            <p:nvPr/>
          </p:nvSpPr>
          <p:spPr>
            <a:xfrm>
              <a:off x="31413186" y="32918187"/>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17" name="Vapaamuotoinen: Muoto 2616">
              <a:extLst>
                <a:ext uri="{FF2B5EF4-FFF2-40B4-BE49-F238E27FC236}">
                  <a16:creationId xmlns:a16="http://schemas.microsoft.com/office/drawing/2014/main" id="{2B131340-020E-855A-761C-90BF99A1CD69}"/>
                </a:ext>
              </a:extLst>
            </p:cNvPr>
            <p:cNvSpPr/>
            <p:nvPr/>
          </p:nvSpPr>
          <p:spPr>
            <a:xfrm>
              <a:off x="31413186" y="32960000"/>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18" name="Vapaamuotoinen: Muoto 2617">
              <a:extLst>
                <a:ext uri="{FF2B5EF4-FFF2-40B4-BE49-F238E27FC236}">
                  <a16:creationId xmlns:a16="http://schemas.microsoft.com/office/drawing/2014/main" id="{B6398408-0FB7-9E02-28D5-F21D72F35568}"/>
                </a:ext>
              </a:extLst>
            </p:cNvPr>
            <p:cNvSpPr/>
            <p:nvPr/>
          </p:nvSpPr>
          <p:spPr>
            <a:xfrm>
              <a:off x="31413186" y="3300181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19" name="Vapaamuotoinen: Muoto 2618">
              <a:extLst>
                <a:ext uri="{FF2B5EF4-FFF2-40B4-BE49-F238E27FC236}">
                  <a16:creationId xmlns:a16="http://schemas.microsoft.com/office/drawing/2014/main" id="{52757278-6236-784B-7FCB-AD20F7902BB3}"/>
                </a:ext>
              </a:extLst>
            </p:cNvPr>
            <p:cNvSpPr/>
            <p:nvPr/>
          </p:nvSpPr>
          <p:spPr>
            <a:xfrm>
              <a:off x="31413186" y="33022675"/>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20" name="Vapaamuotoinen: Muoto 2619">
              <a:extLst>
                <a:ext uri="{FF2B5EF4-FFF2-40B4-BE49-F238E27FC236}">
                  <a16:creationId xmlns:a16="http://schemas.microsoft.com/office/drawing/2014/main" id="{BDEBAD05-AF19-6701-A89C-50C8DAF78F0F}"/>
                </a:ext>
              </a:extLst>
            </p:cNvPr>
            <p:cNvSpPr/>
            <p:nvPr/>
          </p:nvSpPr>
          <p:spPr>
            <a:xfrm>
              <a:off x="31413171" y="33106304"/>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621" name="Vapaamuotoinen: Muoto 2620">
              <a:extLst>
                <a:ext uri="{FF2B5EF4-FFF2-40B4-BE49-F238E27FC236}">
                  <a16:creationId xmlns:a16="http://schemas.microsoft.com/office/drawing/2014/main" id="{D9FBE5AB-12F8-A794-C253-B9B9D0E0987D}"/>
                </a:ext>
              </a:extLst>
            </p:cNvPr>
            <p:cNvSpPr/>
            <p:nvPr/>
          </p:nvSpPr>
          <p:spPr>
            <a:xfrm>
              <a:off x="31413169" y="33231749"/>
              <a:ext cx="20859" cy="20859"/>
            </a:xfrm>
            <a:custGeom>
              <a:avLst/>
              <a:gdLst>
                <a:gd name="connsiteX0" fmla="*/ 0 w 20859"/>
                <a:gd name="connsiteY0" fmla="*/ 0 h 20859"/>
                <a:gd name="connsiteX1" fmla="*/ 20860 w 20859"/>
                <a:gd name="connsiteY1" fmla="*/ 0 h 20859"/>
                <a:gd name="connsiteX2" fmla="*/ 20860 w 20859"/>
                <a:gd name="connsiteY2" fmla="*/ 20860 h 20859"/>
                <a:gd name="connsiteX3" fmla="*/ 0 w 20859"/>
                <a:gd name="connsiteY3" fmla="*/ 20860 h 20859"/>
              </a:gdLst>
              <a:ahLst/>
              <a:cxnLst>
                <a:cxn ang="0">
                  <a:pos x="connsiteX0" y="connsiteY0"/>
                </a:cxn>
                <a:cxn ang="0">
                  <a:pos x="connsiteX1" y="connsiteY1"/>
                </a:cxn>
                <a:cxn ang="0">
                  <a:pos x="connsiteX2" y="connsiteY2"/>
                </a:cxn>
                <a:cxn ang="0">
                  <a:pos x="connsiteX3" y="connsiteY3"/>
                </a:cxn>
              </a:cxnLst>
              <a:rect l="l" t="t" r="r" b="b"/>
              <a:pathLst>
                <a:path w="20859" h="20859">
                  <a:moveTo>
                    <a:pt x="0" y="0"/>
                  </a:moveTo>
                  <a:lnTo>
                    <a:pt x="20860" y="0"/>
                  </a:lnTo>
                  <a:lnTo>
                    <a:pt x="20860" y="20860"/>
                  </a:lnTo>
                  <a:lnTo>
                    <a:pt x="0" y="20860"/>
                  </a:lnTo>
                  <a:close/>
                </a:path>
              </a:pathLst>
            </a:custGeom>
            <a:grpFill/>
            <a:ln w="9525" cap="flat">
              <a:noFill/>
              <a:prstDash val="solid"/>
              <a:miter/>
            </a:ln>
          </p:spPr>
          <p:txBody>
            <a:bodyPr rtlCol="0" anchor="ctr"/>
            <a:lstStyle/>
            <a:p>
              <a:endParaRPr lang="fi-FI"/>
            </a:p>
          </p:txBody>
        </p:sp>
        <p:sp>
          <p:nvSpPr>
            <p:cNvPr id="2622" name="Vapaamuotoinen: Muoto 2621">
              <a:extLst>
                <a:ext uri="{FF2B5EF4-FFF2-40B4-BE49-F238E27FC236}">
                  <a16:creationId xmlns:a16="http://schemas.microsoft.com/office/drawing/2014/main" id="{FEF20568-E07B-1DE2-5871-EA7E8EC6BB7C}"/>
                </a:ext>
              </a:extLst>
            </p:cNvPr>
            <p:cNvSpPr/>
            <p:nvPr/>
          </p:nvSpPr>
          <p:spPr>
            <a:xfrm>
              <a:off x="31434028" y="32583667"/>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623" name="Vapaamuotoinen: Muoto 2622">
              <a:extLst>
                <a:ext uri="{FF2B5EF4-FFF2-40B4-BE49-F238E27FC236}">
                  <a16:creationId xmlns:a16="http://schemas.microsoft.com/office/drawing/2014/main" id="{0D4B7D5C-06C4-358E-DEC2-7F0E2C66A27B}"/>
                </a:ext>
              </a:extLst>
            </p:cNvPr>
            <p:cNvSpPr/>
            <p:nvPr/>
          </p:nvSpPr>
          <p:spPr>
            <a:xfrm>
              <a:off x="31434028" y="32646341"/>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624" name="Vapaamuotoinen: Muoto 2623">
              <a:extLst>
                <a:ext uri="{FF2B5EF4-FFF2-40B4-BE49-F238E27FC236}">
                  <a16:creationId xmlns:a16="http://schemas.microsoft.com/office/drawing/2014/main" id="{2CC02B6F-6155-DBC4-19FF-F464EC77BD85}"/>
                </a:ext>
              </a:extLst>
            </p:cNvPr>
            <p:cNvSpPr/>
            <p:nvPr/>
          </p:nvSpPr>
          <p:spPr>
            <a:xfrm>
              <a:off x="31434028" y="3277178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25" name="Vapaamuotoinen: Muoto 2624">
              <a:extLst>
                <a:ext uri="{FF2B5EF4-FFF2-40B4-BE49-F238E27FC236}">
                  <a16:creationId xmlns:a16="http://schemas.microsoft.com/office/drawing/2014/main" id="{1633E09E-4D09-D6A0-F404-4E267B45C65B}"/>
                </a:ext>
              </a:extLst>
            </p:cNvPr>
            <p:cNvSpPr/>
            <p:nvPr/>
          </p:nvSpPr>
          <p:spPr>
            <a:xfrm>
              <a:off x="31434028" y="32813601"/>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626" name="Vapaamuotoinen: Muoto 2625">
              <a:extLst>
                <a:ext uri="{FF2B5EF4-FFF2-40B4-BE49-F238E27FC236}">
                  <a16:creationId xmlns:a16="http://schemas.microsoft.com/office/drawing/2014/main" id="{D2584291-24E6-E038-F1CE-4B5CE80913B0}"/>
                </a:ext>
              </a:extLst>
            </p:cNvPr>
            <p:cNvSpPr/>
            <p:nvPr/>
          </p:nvSpPr>
          <p:spPr>
            <a:xfrm>
              <a:off x="31434028" y="32918187"/>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27" name="Vapaamuotoinen: Muoto 2626">
              <a:extLst>
                <a:ext uri="{FF2B5EF4-FFF2-40B4-BE49-F238E27FC236}">
                  <a16:creationId xmlns:a16="http://schemas.microsoft.com/office/drawing/2014/main" id="{EF0CCAC9-9061-52A9-5A83-71FDBF693766}"/>
                </a:ext>
              </a:extLst>
            </p:cNvPr>
            <p:cNvSpPr/>
            <p:nvPr/>
          </p:nvSpPr>
          <p:spPr>
            <a:xfrm>
              <a:off x="31434028" y="32960000"/>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28" name="Vapaamuotoinen: Muoto 2627">
              <a:extLst>
                <a:ext uri="{FF2B5EF4-FFF2-40B4-BE49-F238E27FC236}">
                  <a16:creationId xmlns:a16="http://schemas.microsoft.com/office/drawing/2014/main" id="{BA8668F0-A8F2-8A0C-98B8-F4F32CD5B697}"/>
                </a:ext>
              </a:extLst>
            </p:cNvPr>
            <p:cNvSpPr/>
            <p:nvPr/>
          </p:nvSpPr>
          <p:spPr>
            <a:xfrm>
              <a:off x="31434028" y="33043630"/>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629" name="Vapaamuotoinen: Muoto 2628">
              <a:extLst>
                <a:ext uri="{FF2B5EF4-FFF2-40B4-BE49-F238E27FC236}">
                  <a16:creationId xmlns:a16="http://schemas.microsoft.com/office/drawing/2014/main" id="{F7DD4E43-6CF5-BE39-95A8-42CE8A4B91FB}"/>
                </a:ext>
              </a:extLst>
            </p:cNvPr>
            <p:cNvSpPr/>
            <p:nvPr/>
          </p:nvSpPr>
          <p:spPr>
            <a:xfrm>
              <a:off x="31434028" y="33106304"/>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630" name="Vapaamuotoinen: Muoto 2629">
              <a:extLst>
                <a:ext uri="{FF2B5EF4-FFF2-40B4-BE49-F238E27FC236}">
                  <a16:creationId xmlns:a16="http://schemas.microsoft.com/office/drawing/2014/main" id="{45A4FC4E-597D-5B8A-44A0-E6745C92DC0C}"/>
                </a:ext>
              </a:extLst>
            </p:cNvPr>
            <p:cNvSpPr/>
            <p:nvPr/>
          </p:nvSpPr>
          <p:spPr>
            <a:xfrm>
              <a:off x="31434028" y="33189934"/>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31" name="Vapaamuotoinen: Muoto 2630">
              <a:extLst>
                <a:ext uri="{FF2B5EF4-FFF2-40B4-BE49-F238E27FC236}">
                  <a16:creationId xmlns:a16="http://schemas.microsoft.com/office/drawing/2014/main" id="{31424DB5-BD61-6414-2A6A-FB835948D3B6}"/>
                </a:ext>
              </a:extLst>
            </p:cNvPr>
            <p:cNvSpPr/>
            <p:nvPr/>
          </p:nvSpPr>
          <p:spPr>
            <a:xfrm>
              <a:off x="31433989" y="33210889"/>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32" name="Vapaamuotoinen: Muoto 2631">
              <a:extLst>
                <a:ext uri="{FF2B5EF4-FFF2-40B4-BE49-F238E27FC236}">
                  <a16:creationId xmlns:a16="http://schemas.microsoft.com/office/drawing/2014/main" id="{BBA487FE-6168-E2E0-F48F-D23F8B74C06F}"/>
                </a:ext>
              </a:extLst>
            </p:cNvPr>
            <p:cNvSpPr/>
            <p:nvPr/>
          </p:nvSpPr>
          <p:spPr>
            <a:xfrm>
              <a:off x="31454945" y="32771786"/>
              <a:ext cx="20955" cy="62769"/>
            </a:xfrm>
            <a:custGeom>
              <a:avLst/>
              <a:gdLst>
                <a:gd name="connsiteX0" fmla="*/ 0 w 20955"/>
                <a:gd name="connsiteY0" fmla="*/ 0 h 62769"/>
                <a:gd name="connsiteX1" fmla="*/ 20955 w 20955"/>
                <a:gd name="connsiteY1" fmla="*/ 0 h 62769"/>
                <a:gd name="connsiteX2" fmla="*/ 20955 w 20955"/>
                <a:gd name="connsiteY2" fmla="*/ 62770 h 62769"/>
                <a:gd name="connsiteX3" fmla="*/ 0 w 20955"/>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955" h="62769">
                  <a:moveTo>
                    <a:pt x="0" y="0"/>
                  </a:moveTo>
                  <a:lnTo>
                    <a:pt x="20955" y="0"/>
                  </a:lnTo>
                  <a:lnTo>
                    <a:pt x="20955" y="62770"/>
                  </a:lnTo>
                  <a:lnTo>
                    <a:pt x="0" y="62770"/>
                  </a:lnTo>
                  <a:close/>
                </a:path>
              </a:pathLst>
            </a:custGeom>
            <a:grpFill/>
            <a:ln w="9525" cap="flat">
              <a:noFill/>
              <a:prstDash val="solid"/>
              <a:miter/>
            </a:ln>
          </p:spPr>
          <p:txBody>
            <a:bodyPr rtlCol="0" anchor="ctr"/>
            <a:lstStyle/>
            <a:p>
              <a:endParaRPr lang="fi-FI"/>
            </a:p>
          </p:txBody>
        </p:sp>
        <p:sp>
          <p:nvSpPr>
            <p:cNvPr id="2633" name="Vapaamuotoinen: Muoto 2632">
              <a:extLst>
                <a:ext uri="{FF2B5EF4-FFF2-40B4-BE49-F238E27FC236}">
                  <a16:creationId xmlns:a16="http://schemas.microsoft.com/office/drawing/2014/main" id="{8163A020-8D05-D5A0-EDAA-308C01CFB005}"/>
                </a:ext>
              </a:extLst>
            </p:cNvPr>
            <p:cNvSpPr/>
            <p:nvPr/>
          </p:nvSpPr>
          <p:spPr>
            <a:xfrm>
              <a:off x="31454945" y="32876371"/>
              <a:ext cx="20955" cy="62769"/>
            </a:xfrm>
            <a:custGeom>
              <a:avLst/>
              <a:gdLst>
                <a:gd name="connsiteX0" fmla="*/ 0 w 20955"/>
                <a:gd name="connsiteY0" fmla="*/ 0 h 62769"/>
                <a:gd name="connsiteX1" fmla="*/ 20955 w 20955"/>
                <a:gd name="connsiteY1" fmla="*/ 0 h 62769"/>
                <a:gd name="connsiteX2" fmla="*/ 20955 w 20955"/>
                <a:gd name="connsiteY2" fmla="*/ 62770 h 62769"/>
                <a:gd name="connsiteX3" fmla="*/ 0 w 20955"/>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955" h="62769">
                  <a:moveTo>
                    <a:pt x="0" y="0"/>
                  </a:moveTo>
                  <a:lnTo>
                    <a:pt x="20955" y="0"/>
                  </a:lnTo>
                  <a:lnTo>
                    <a:pt x="20955" y="62770"/>
                  </a:lnTo>
                  <a:lnTo>
                    <a:pt x="0" y="62770"/>
                  </a:lnTo>
                  <a:close/>
                </a:path>
              </a:pathLst>
            </a:custGeom>
            <a:grpFill/>
            <a:ln w="9525" cap="flat">
              <a:noFill/>
              <a:prstDash val="solid"/>
              <a:miter/>
            </a:ln>
          </p:spPr>
          <p:txBody>
            <a:bodyPr rtlCol="0" anchor="ctr"/>
            <a:lstStyle/>
            <a:p>
              <a:endParaRPr lang="fi-FI"/>
            </a:p>
          </p:txBody>
        </p:sp>
        <p:sp>
          <p:nvSpPr>
            <p:cNvPr id="2634" name="Vapaamuotoinen: Muoto 2633">
              <a:extLst>
                <a:ext uri="{FF2B5EF4-FFF2-40B4-BE49-F238E27FC236}">
                  <a16:creationId xmlns:a16="http://schemas.microsoft.com/office/drawing/2014/main" id="{F3149239-6EC7-CD5F-6694-51A20B40EB1B}"/>
                </a:ext>
              </a:extLst>
            </p:cNvPr>
            <p:cNvSpPr/>
            <p:nvPr/>
          </p:nvSpPr>
          <p:spPr>
            <a:xfrm>
              <a:off x="31454945" y="32960000"/>
              <a:ext cx="20955" cy="41814"/>
            </a:xfrm>
            <a:custGeom>
              <a:avLst/>
              <a:gdLst>
                <a:gd name="connsiteX0" fmla="*/ 0 w 20955"/>
                <a:gd name="connsiteY0" fmla="*/ 0 h 41814"/>
                <a:gd name="connsiteX1" fmla="*/ 20955 w 20955"/>
                <a:gd name="connsiteY1" fmla="*/ 0 h 41814"/>
                <a:gd name="connsiteX2" fmla="*/ 20955 w 20955"/>
                <a:gd name="connsiteY2" fmla="*/ 41815 h 41814"/>
                <a:gd name="connsiteX3" fmla="*/ 0 w 20955"/>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955" h="41814">
                  <a:moveTo>
                    <a:pt x="0" y="0"/>
                  </a:moveTo>
                  <a:lnTo>
                    <a:pt x="20955" y="0"/>
                  </a:lnTo>
                  <a:lnTo>
                    <a:pt x="20955" y="41815"/>
                  </a:lnTo>
                  <a:lnTo>
                    <a:pt x="0" y="41815"/>
                  </a:lnTo>
                  <a:close/>
                </a:path>
              </a:pathLst>
            </a:custGeom>
            <a:grpFill/>
            <a:ln w="9525" cap="flat">
              <a:noFill/>
              <a:prstDash val="solid"/>
              <a:miter/>
            </a:ln>
          </p:spPr>
          <p:txBody>
            <a:bodyPr rtlCol="0" anchor="ctr"/>
            <a:lstStyle/>
            <a:p>
              <a:endParaRPr lang="fi-FI"/>
            </a:p>
          </p:txBody>
        </p:sp>
        <p:sp>
          <p:nvSpPr>
            <p:cNvPr id="2635" name="Vapaamuotoinen: Muoto 2634">
              <a:extLst>
                <a:ext uri="{FF2B5EF4-FFF2-40B4-BE49-F238E27FC236}">
                  <a16:creationId xmlns:a16="http://schemas.microsoft.com/office/drawing/2014/main" id="{C5122F92-14B3-3470-19A8-7A07D7C3A2BA}"/>
                </a:ext>
              </a:extLst>
            </p:cNvPr>
            <p:cNvSpPr/>
            <p:nvPr/>
          </p:nvSpPr>
          <p:spPr>
            <a:xfrm>
              <a:off x="31454945" y="33064490"/>
              <a:ext cx="20955" cy="20954"/>
            </a:xfrm>
            <a:custGeom>
              <a:avLst/>
              <a:gdLst>
                <a:gd name="connsiteX0" fmla="*/ 0 w 20955"/>
                <a:gd name="connsiteY0" fmla="*/ 0 h 20954"/>
                <a:gd name="connsiteX1" fmla="*/ 20955 w 20955"/>
                <a:gd name="connsiteY1" fmla="*/ 0 h 20954"/>
                <a:gd name="connsiteX2" fmla="*/ 20955 w 20955"/>
                <a:gd name="connsiteY2" fmla="*/ 20955 h 20954"/>
                <a:gd name="connsiteX3" fmla="*/ 0 w 20955"/>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955" h="20954">
                  <a:moveTo>
                    <a:pt x="0" y="0"/>
                  </a:moveTo>
                  <a:lnTo>
                    <a:pt x="20955" y="0"/>
                  </a:lnTo>
                  <a:lnTo>
                    <a:pt x="20955" y="20955"/>
                  </a:lnTo>
                  <a:lnTo>
                    <a:pt x="0" y="20955"/>
                  </a:lnTo>
                  <a:close/>
                </a:path>
              </a:pathLst>
            </a:custGeom>
            <a:grpFill/>
            <a:ln w="9525" cap="flat">
              <a:noFill/>
              <a:prstDash val="solid"/>
              <a:miter/>
            </a:ln>
          </p:spPr>
          <p:txBody>
            <a:bodyPr rtlCol="0" anchor="ctr"/>
            <a:lstStyle/>
            <a:p>
              <a:endParaRPr lang="fi-FI"/>
            </a:p>
          </p:txBody>
        </p:sp>
        <p:sp>
          <p:nvSpPr>
            <p:cNvPr id="2636" name="Vapaamuotoinen: Muoto 2635">
              <a:extLst>
                <a:ext uri="{FF2B5EF4-FFF2-40B4-BE49-F238E27FC236}">
                  <a16:creationId xmlns:a16="http://schemas.microsoft.com/office/drawing/2014/main" id="{15DF7C07-D01A-E765-8113-9FB683000F6D}"/>
                </a:ext>
              </a:extLst>
            </p:cNvPr>
            <p:cNvSpPr/>
            <p:nvPr/>
          </p:nvSpPr>
          <p:spPr>
            <a:xfrm>
              <a:off x="31454945" y="33148120"/>
              <a:ext cx="20955" cy="20954"/>
            </a:xfrm>
            <a:custGeom>
              <a:avLst/>
              <a:gdLst>
                <a:gd name="connsiteX0" fmla="*/ 0 w 20955"/>
                <a:gd name="connsiteY0" fmla="*/ 0 h 20954"/>
                <a:gd name="connsiteX1" fmla="*/ 20955 w 20955"/>
                <a:gd name="connsiteY1" fmla="*/ 0 h 20954"/>
                <a:gd name="connsiteX2" fmla="*/ 20955 w 20955"/>
                <a:gd name="connsiteY2" fmla="*/ 20955 h 20954"/>
                <a:gd name="connsiteX3" fmla="*/ 0 w 20955"/>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955" h="20954">
                  <a:moveTo>
                    <a:pt x="0" y="0"/>
                  </a:moveTo>
                  <a:lnTo>
                    <a:pt x="20955" y="0"/>
                  </a:lnTo>
                  <a:lnTo>
                    <a:pt x="20955" y="20955"/>
                  </a:lnTo>
                  <a:lnTo>
                    <a:pt x="0" y="20955"/>
                  </a:lnTo>
                  <a:close/>
                </a:path>
              </a:pathLst>
            </a:custGeom>
            <a:grpFill/>
            <a:ln w="9525" cap="flat">
              <a:noFill/>
              <a:prstDash val="solid"/>
              <a:miter/>
            </a:ln>
          </p:spPr>
          <p:txBody>
            <a:bodyPr rtlCol="0" anchor="ctr"/>
            <a:lstStyle/>
            <a:p>
              <a:endParaRPr lang="fi-FI"/>
            </a:p>
          </p:txBody>
        </p:sp>
        <p:sp>
          <p:nvSpPr>
            <p:cNvPr id="2637" name="Vapaamuotoinen: Muoto 2636">
              <a:extLst>
                <a:ext uri="{FF2B5EF4-FFF2-40B4-BE49-F238E27FC236}">
                  <a16:creationId xmlns:a16="http://schemas.microsoft.com/office/drawing/2014/main" id="{94746AB3-0F26-FA6D-983B-38115B92A4C3}"/>
                </a:ext>
              </a:extLst>
            </p:cNvPr>
            <p:cNvSpPr/>
            <p:nvPr/>
          </p:nvSpPr>
          <p:spPr>
            <a:xfrm>
              <a:off x="31454905" y="33189934"/>
              <a:ext cx="20955" cy="20954"/>
            </a:xfrm>
            <a:custGeom>
              <a:avLst/>
              <a:gdLst>
                <a:gd name="connsiteX0" fmla="*/ 0 w 20955"/>
                <a:gd name="connsiteY0" fmla="*/ 0 h 20954"/>
                <a:gd name="connsiteX1" fmla="*/ 20955 w 20955"/>
                <a:gd name="connsiteY1" fmla="*/ 0 h 20954"/>
                <a:gd name="connsiteX2" fmla="*/ 20955 w 20955"/>
                <a:gd name="connsiteY2" fmla="*/ 20955 h 20954"/>
                <a:gd name="connsiteX3" fmla="*/ 0 w 20955"/>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955" h="20954">
                  <a:moveTo>
                    <a:pt x="0" y="0"/>
                  </a:moveTo>
                  <a:lnTo>
                    <a:pt x="20955" y="0"/>
                  </a:lnTo>
                  <a:lnTo>
                    <a:pt x="20955" y="20955"/>
                  </a:lnTo>
                  <a:lnTo>
                    <a:pt x="0" y="20955"/>
                  </a:lnTo>
                  <a:close/>
                </a:path>
              </a:pathLst>
            </a:custGeom>
            <a:grpFill/>
            <a:ln w="9525" cap="flat">
              <a:noFill/>
              <a:prstDash val="solid"/>
              <a:miter/>
            </a:ln>
          </p:spPr>
          <p:txBody>
            <a:bodyPr rtlCol="0" anchor="ctr"/>
            <a:lstStyle/>
            <a:p>
              <a:endParaRPr lang="fi-FI"/>
            </a:p>
          </p:txBody>
        </p:sp>
        <p:sp>
          <p:nvSpPr>
            <p:cNvPr id="2638" name="Vapaamuotoinen: Muoto 2637">
              <a:extLst>
                <a:ext uri="{FF2B5EF4-FFF2-40B4-BE49-F238E27FC236}">
                  <a16:creationId xmlns:a16="http://schemas.microsoft.com/office/drawing/2014/main" id="{FF793055-CCDA-5EF2-35D2-E2BF9C717BF1}"/>
                </a:ext>
              </a:extLst>
            </p:cNvPr>
            <p:cNvSpPr/>
            <p:nvPr/>
          </p:nvSpPr>
          <p:spPr>
            <a:xfrm>
              <a:off x="31454904" y="33210889"/>
              <a:ext cx="20955" cy="20954"/>
            </a:xfrm>
            <a:custGeom>
              <a:avLst/>
              <a:gdLst>
                <a:gd name="connsiteX0" fmla="*/ 0 w 20955"/>
                <a:gd name="connsiteY0" fmla="*/ 0 h 20954"/>
                <a:gd name="connsiteX1" fmla="*/ 20955 w 20955"/>
                <a:gd name="connsiteY1" fmla="*/ 0 h 20954"/>
                <a:gd name="connsiteX2" fmla="*/ 20955 w 20955"/>
                <a:gd name="connsiteY2" fmla="*/ 20955 h 20954"/>
                <a:gd name="connsiteX3" fmla="*/ 0 w 20955"/>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955" h="20954">
                  <a:moveTo>
                    <a:pt x="0" y="0"/>
                  </a:moveTo>
                  <a:lnTo>
                    <a:pt x="20955" y="0"/>
                  </a:lnTo>
                  <a:lnTo>
                    <a:pt x="20955" y="20955"/>
                  </a:lnTo>
                  <a:lnTo>
                    <a:pt x="0" y="20955"/>
                  </a:lnTo>
                  <a:close/>
                </a:path>
              </a:pathLst>
            </a:custGeom>
            <a:grpFill/>
            <a:ln w="9525" cap="flat">
              <a:noFill/>
              <a:prstDash val="solid"/>
              <a:miter/>
            </a:ln>
          </p:spPr>
          <p:txBody>
            <a:bodyPr rtlCol="0" anchor="ctr"/>
            <a:lstStyle/>
            <a:p>
              <a:endParaRPr lang="fi-FI"/>
            </a:p>
          </p:txBody>
        </p:sp>
        <p:sp>
          <p:nvSpPr>
            <p:cNvPr id="2639" name="Vapaamuotoinen: Muoto 2638">
              <a:extLst>
                <a:ext uri="{FF2B5EF4-FFF2-40B4-BE49-F238E27FC236}">
                  <a16:creationId xmlns:a16="http://schemas.microsoft.com/office/drawing/2014/main" id="{AB7506AB-3E62-1AC5-BF29-9D7056019FC1}"/>
                </a:ext>
              </a:extLst>
            </p:cNvPr>
            <p:cNvSpPr/>
            <p:nvPr/>
          </p:nvSpPr>
          <p:spPr>
            <a:xfrm>
              <a:off x="31475764" y="32562713"/>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640" name="Vapaamuotoinen: Muoto 2639">
              <a:extLst>
                <a:ext uri="{FF2B5EF4-FFF2-40B4-BE49-F238E27FC236}">
                  <a16:creationId xmlns:a16="http://schemas.microsoft.com/office/drawing/2014/main" id="{CEDF1F81-B893-0E53-3EAE-2BF141D66AC2}"/>
                </a:ext>
              </a:extLst>
            </p:cNvPr>
            <p:cNvSpPr/>
            <p:nvPr/>
          </p:nvSpPr>
          <p:spPr>
            <a:xfrm>
              <a:off x="31475764" y="32625481"/>
              <a:ext cx="20859" cy="83630"/>
            </a:xfrm>
            <a:custGeom>
              <a:avLst/>
              <a:gdLst>
                <a:gd name="connsiteX0" fmla="*/ 0 w 20859"/>
                <a:gd name="connsiteY0" fmla="*/ 0 h 83629"/>
                <a:gd name="connsiteX1" fmla="*/ 20860 w 20859"/>
                <a:gd name="connsiteY1" fmla="*/ 0 h 83629"/>
                <a:gd name="connsiteX2" fmla="*/ 20860 w 20859"/>
                <a:gd name="connsiteY2" fmla="*/ 83629 h 83629"/>
                <a:gd name="connsiteX3" fmla="*/ 0 w 20859"/>
                <a:gd name="connsiteY3" fmla="*/ 83629 h 83629"/>
              </a:gdLst>
              <a:ahLst/>
              <a:cxnLst>
                <a:cxn ang="0">
                  <a:pos x="connsiteX0" y="connsiteY0"/>
                </a:cxn>
                <a:cxn ang="0">
                  <a:pos x="connsiteX1" y="connsiteY1"/>
                </a:cxn>
                <a:cxn ang="0">
                  <a:pos x="connsiteX2" y="connsiteY2"/>
                </a:cxn>
                <a:cxn ang="0">
                  <a:pos x="connsiteX3" y="connsiteY3"/>
                </a:cxn>
              </a:cxnLst>
              <a:rect l="l" t="t" r="r" b="b"/>
              <a:pathLst>
                <a:path w="20859" h="83629">
                  <a:moveTo>
                    <a:pt x="0" y="0"/>
                  </a:moveTo>
                  <a:lnTo>
                    <a:pt x="20860" y="0"/>
                  </a:lnTo>
                  <a:lnTo>
                    <a:pt x="20860" y="83629"/>
                  </a:lnTo>
                  <a:lnTo>
                    <a:pt x="0" y="83629"/>
                  </a:lnTo>
                  <a:close/>
                </a:path>
              </a:pathLst>
            </a:custGeom>
            <a:grpFill/>
            <a:ln w="9525" cap="flat">
              <a:noFill/>
              <a:prstDash val="solid"/>
              <a:miter/>
            </a:ln>
          </p:spPr>
          <p:txBody>
            <a:bodyPr rtlCol="0" anchor="ctr"/>
            <a:lstStyle/>
            <a:p>
              <a:endParaRPr lang="fi-FI"/>
            </a:p>
          </p:txBody>
        </p:sp>
        <p:sp>
          <p:nvSpPr>
            <p:cNvPr id="2641" name="Vapaamuotoinen: Muoto 2640">
              <a:extLst>
                <a:ext uri="{FF2B5EF4-FFF2-40B4-BE49-F238E27FC236}">
                  <a16:creationId xmlns:a16="http://schemas.microsoft.com/office/drawing/2014/main" id="{3FDBA888-E303-4EC9-45A7-E26FF10BE241}"/>
                </a:ext>
              </a:extLst>
            </p:cNvPr>
            <p:cNvSpPr/>
            <p:nvPr/>
          </p:nvSpPr>
          <p:spPr>
            <a:xfrm>
              <a:off x="31475764" y="32729972"/>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642" name="Vapaamuotoinen: Muoto 2641">
              <a:extLst>
                <a:ext uri="{FF2B5EF4-FFF2-40B4-BE49-F238E27FC236}">
                  <a16:creationId xmlns:a16="http://schemas.microsoft.com/office/drawing/2014/main" id="{D7890044-3E4B-7865-D664-0319543D073B}"/>
                </a:ext>
              </a:extLst>
            </p:cNvPr>
            <p:cNvSpPr/>
            <p:nvPr/>
          </p:nvSpPr>
          <p:spPr>
            <a:xfrm>
              <a:off x="31475764" y="32855416"/>
              <a:ext cx="20859" cy="83630"/>
            </a:xfrm>
            <a:custGeom>
              <a:avLst/>
              <a:gdLst>
                <a:gd name="connsiteX0" fmla="*/ 0 w 20859"/>
                <a:gd name="connsiteY0" fmla="*/ 0 h 83629"/>
                <a:gd name="connsiteX1" fmla="*/ 20860 w 20859"/>
                <a:gd name="connsiteY1" fmla="*/ 0 h 83629"/>
                <a:gd name="connsiteX2" fmla="*/ 20860 w 20859"/>
                <a:gd name="connsiteY2" fmla="*/ 83629 h 83629"/>
                <a:gd name="connsiteX3" fmla="*/ 0 w 20859"/>
                <a:gd name="connsiteY3" fmla="*/ 83629 h 83629"/>
              </a:gdLst>
              <a:ahLst/>
              <a:cxnLst>
                <a:cxn ang="0">
                  <a:pos x="connsiteX0" y="connsiteY0"/>
                </a:cxn>
                <a:cxn ang="0">
                  <a:pos x="connsiteX1" y="connsiteY1"/>
                </a:cxn>
                <a:cxn ang="0">
                  <a:pos x="connsiteX2" y="connsiteY2"/>
                </a:cxn>
                <a:cxn ang="0">
                  <a:pos x="connsiteX3" y="connsiteY3"/>
                </a:cxn>
              </a:cxnLst>
              <a:rect l="l" t="t" r="r" b="b"/>
              <a:pathLst>
                <a:path w="20859" h="83629">
                  <a:moveTo>
                    <a:pt x="0" y="0"/>
                  </a:moveTo>
                  <a:lnTo>
                    <a:pt x="20860" y="0"/>
                  </a:lnTo>
                  <a:lnTo>
                    <a:pt x="20860" y="83629"/>
                  </a:lnTo>
                  <a:lnTo>
                    <a:pt x="0" y="83629"/>
                  </a:lnTo>
                  <a:close/>
                </a:path>
              </a:pathLst>
            </a:custGeom>
            <a:grpFill/>
            <a:ln w="9525" cap="flat">
              <a:noFill/>
              <a:prstDash val="solid"/>
              <a:miter/>
            </a:ln>
          </p:spPr>
          <p:txBody>
            <a:bodyPr rtlCol="0" anchor="ctr"/>
            <a:lstStyle/>
            <a:p>
              <a:endParaRPr lang="fi-FI"/>
            </a:p>
          </p:txBody>
        </p:sp>
        <p:sp>
          <p:nvSpPr>
            <p:cNvPr id="2643" name="Vapaamuotoinen: Muoto 2642">
              <a:extLst>
                <a:ext uri="{FF2B5EF4-FFF2-40B4-BE49-F238E27FC236}">
                  <a16:creationId xmlns:a16="http://schemas.microsoft.com/office/drawing/2014/main" id="{34E68C28-42A9-CAC1-A4AC-275B6101D4F6}"/>
                </a:ext>
              </a:extLst>
            </p:cNvPr>
            <p:cNvSpPr/>
            <p:nvPr/>
          </p:nvSpPr>
          <p:spPr>
            <a:xfrm>
              <a:off x="31475764" y="32960000"/>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44" name="Vapaamuotoinen: Muoto 2643">
              <a:extLst>
                <a:ext uri="{FF2B5EF4-FFF2-40B4-BE49-F238E27FC236}">
                  <a16:creationId xmlns:a16="http://schemas.microsoft.com/office/drawing/2014/main" id="{89D0E3E7-52A6-BCEB-6286-568C9B87B77A}"/>
                </a:ext>
              </a:extLst>
            </p:cNvPr>
            <p:cNvSpPr/>
            <p:nvPr/>
          </p:nvSpPr>
          <p:spPr>
            <a:xfrm>
              <a:off x="31475764" y="3300181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45" name="Vapaamuotoinen: Muoto 2644">
              <a:extLst>
                <a:ext uri="{FF2B5EF4-FFF2-40B4-BE49-F238E27FC236}">
                  <a16:creationId xmlns:a16="http://schemas.microsoft.com/office/drawing/2014/main" id="{27017009-E7EC-8BE2-6F64-F9B539628515}"/>
                </a:ext>
              </a:extLst>
            </p:cNvPr>
            <p:cNvSpPr/>
            <p:nvPr/>
          </p:nvSpPr>
          <p:spPr>
            <a:xfrm>
              <a:off x="31475764" y="33022675"/>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46" name="Vapaamuotoinen: Muoto 2645">
              <a:extLst>
                <a:ext uri="{FF2B5EF4-FFF2-40B4-BE49-F238E27FC236}">
                  <a16:creationId xmlns:a16="http://schemas.microsoft.com/office/drawing/2014/main" id="{88E1835A-D32E-306A-1886-4D088819000E}"/>
                </a:ext>
              </a:extLst>
            </p:cNvPr>
            <p:cNvSpPr/>
            <p:nvPr/>
          </p:nvSpPr>
          <p:spPr>
            <a:xfrm>
              <a:off x="31475764" y="33064490"/>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47" name="Vapaamuotoinen: Muoto 2646">
              <a:extLst>
                <a:ext uri="{FF2B5EF4-FFF2-40B4-BE49-F238E27FC236}">
                  <a16:creationId xmlns:a16="http://schemas.microsoft.com/office/drawing/2014/main" id="{B03C5685-D47B-1625-4C85-DA24E5BF1A5D}"/>
                </a:ext>
              </a:extLst>
            </p:cNvPr>
            <p:cNvSpPr/>
            <p:nvPr/>
          </p:nvSpPr>
          <p:spPr>
            <a:xfrm>
              <a:off x="31475739" y="33106304"/>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48" name="Vapaamuotoinen: Muoto 2647">
              <a:extLst>
                <a:ext uri="{FF2B5EF4-FFF2-40B4-BE49-F238E27FC236}">
                  <a16:creationId xmlns:a16="http://schemas.microsoft.com/office/drawing/2014/main" id="{7EA42CA4-3039-F02E-E875-339478D89B53}"/>
                </a:ext>
              </a:extLst>
            </p:cNvPr>
            <p:cNvSpPr/>
            <p:nvPr/>
          </p:nvSpPr>
          <p:spPr>
            <a:xfrm>
              <a:off x="31475753" y="33148120"/>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49" name="Vapaamuotoinen: Muoto 2648">
              <a:extLst>
                <a:ext uri="{FF2B5EF4-FFF2-40B4-BE49-F238E27FC236}">
                  <a16:creationId xmlns:a16="http://schemas.microsoft.com/office/drawing/2014/main" id="{063D54A6-A60B-1EF2-AC78-0D3AE05FA7D2}"/>
                </a:ext>
              </a:extLst>
            </p:cNvPr>
            <p:cNvSpPr/>
            <p:nvPr/>
          </p:nvSpPr>
          <p:spPr>
            <a:xfrm>
              <a:off x="31475757" y="33189934"/>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50" name="Vapaamuotoinen: Muoto 2649">
              <a:extLst>
                <a:ext uri="{FF2B5EF4-FFF2-40B4-BE49-F238E27FC236}">
                  <a16:creationId xmlns:a16="http://schemas.microsoft.com/office/drawing/2014/main" id="{236E1ACB-AC9D-B39B-BE62-9870BD04A789}"/>
                </a:ext>
              </a:extLst>
            </p:cNvPr>
            <p:cNvSpPr/>
            <p:nvPr/>
          </p:nvSpPr>
          <p:spPr>
            <a:xfrm>
              <a:off x="31496712" y="32562713"/>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51" name="Vapaamuotoinen: Muoto 2650">
              <a:extLst>
                <a:ext uri="{FF2B5EF4-FFF2-40B4-BE49-F238E27FC236}">
                  <a16:creationId xmlns:a16="http://schemas.microsoft.com/office/drawing/2014/main" id="{41FDD30B-A938-973F-99F9-658D6585E3FE}"/>
                </a:ext>
              </a:extLst>
            </p:cNvPr>
            <p:cNvSpPr/>
            <p:nvPr/>
          </p:nvSpPr>
          <p:spPr>
            <a:xfrm>
              <a:off x="31496712" y="32688157"/>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52" name="Vapaamuotoinen: Muoto 2651">
              <a:extLst>
                <a:ext uri="{FF2B5EF4-FFF2-40B4-BE49-F238E27FC236}">
                  <a16:creationId xmlns:a16="http://schemas.microsoft.com/office/drawing/2014/main" id="{428E8A33-15D8-2071-B22D-5864D53DE7D1}"/>
                </a:ext>
              </a:extLst>
            </p:cNvPr>
            <p:cNvSpPr/>
            <p:nvPr/>
          </p:nvSpPr>
          <p:spPr>
            <a:xfrm>
              <a:off x="31496712" y="32750927"/>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653" name="Vapaamuotoinen: Muoto 2652">
              <a:extLst>
                <a:ext uri="{FF2B5EF4-FFF2-40B4-BE49-F238E27FC236}">
                  <a16:creationId xmlns:a16="http://schemas.microsoft.com/office/drawing/2014/main" id="{149CA147-E4C1-668E-EE38-CA6B7FB3D08E}"/>
                </a:ext>
              </a:extLst>
            </p:cNvPr>
            <p:cNvSpPr/>
            <p:nvPr/>
          </p:nvSpPr>
          <p:spPr>
            <a:xfrm>
              <a:off x="31496712" y="32834556"/>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654" name="Vapaamuotoinen: Muoto 2653">
              <a:extLst>
                <a:ext uri="{FF2B5EF4-FFF2-40B4-BE49-F238E27FC236}">
                  <a16:creationId xmlns:a16="http://schemas.microsoft.com/office/drawing/2014/main" id="{9E2688AD-7358-AC7A-6BB3-22E2A7A744FA}"/>
                </a:ext>
              </a:extLst>
            </p:cNvPr>
            <p:cNvSpPr/>
            <p:nvPr/>
          </p:nvSpPr>
          <p:spPr>
            <a:xfrm>
              <a:off x="31496712" y="32939045"/>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55" name="Vapaamuotoinen: Muoto 2654">
              <a:extLst>
                <a:ext uri="{FF2B5EF4-FFF2-40B4-BE49-F238E27FC236}">
                  <a16:creationId xmlns:a16="http://schemas.microsoft.com/office/drawing/2014/main" id="{C0106525-E744-796B-366F-0B94B04C9455}"/>
                </a:ext>
              </a:extLst>
            </p:cNvPr>
            <p:cNvSpPr/>
            <p:nvPr/>
          </p:nvSpPr>
          <p:spPr>
            <a:xfrm>
              <a:off x="31496712" y="32980861"/>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56" name="Vapaamuotoinen: Muoto 2655">
              <a:extLst>
                <a:ext uri="{FF2B5EF4-FFF2-40B4-BE49-F238E27FC236}">
                  <a16:creationId xmlns:a16="http://schemas.microsoft.com/office/drawing/2014/main" id="{F5DC153D-A7DF-95CF-2BB2-63B5C2973939}"/>
                </a:ext>
              </a:extLst>
            </p:cNvPr>
            <p:cNvSpPr/>
            <p:nvPr/>
          </p:nvSpPr>
          <p:spPr>
            <a:xfrm>
              <a:off x="31496706" y="33022675"/>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657" name="Vapaamuotoinen: Muoto 2656">
              <a:extLst>
                <a:ext uri="{FF2B5EF4-FFF2-40B4-BE49-F238E27FC236}">
                  <a16:creationId xmlns:a16="http://schemas.microsoft.com/office/drawing/2014/main" id="{C2A1C903-A263-BED0-B829-0EA4F77904F6}"/>
                </a:ext>
              </a:extLst>
            </p:cNvPr>
            <p:cNvSpPr/>
            <p:nvPr/>
          </p:nvSpPr>
          <p:spPr>
            <a:xfrm>
              <a:off x="31496726" y="33148120"/>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658" name="Vapaamuotoinen: Muoto 2657">
              <a:extLst>
                <a:ext uri="{FF2B5EF4-FFF2-40B4-BE49-F238E27FC236}">
                  <a16:creationId xmlns:a16="http://schemas.microsoft.com/office/drawing/2014/main" id="{066F59F2-333F-79B4-18A5-79AC966CC0CB}"/>
                </a:ext>
              </a:extLst>
            </p:cNvPr>
            <p:cNvSpPr/>
            <p:nvPr/>
          </p:nvSpPr>
          <p:spPr>
            <a:xfrm>
              <a:off x="31496690" y="33210889"/>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59" name="Vapaamuotoinen: Muoto 2658">
              <a:extLst>
                <a:ext uri="{FF2B5EF4-FFF2-40B4-BE49-F238E27FC236}">
                  <a16:creationId xmlns:a16="http://schemas.microsoft.com/office/drawing/2014/main" id="{120FE2DE-AD04-F71C-CE68-DF9F3014B761}"/>
                </a:ext>
              </a:extLst>
            </p:cNvPr>
            <p:cNvSpPr/>
            <p:nvPr/>
          </p:nvSpPr>
          <p:spPr>
            <a:xfrm>
              <a:off x="31517550" y="32562713"/>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60" name="Vapaamuotoinen: Muoto 2659">
              <a:extLst>
                <a:ext uri="{FF2B5EF4-FFF2-40B4-BE49-F238E27FC236}">
                  <a16:creationId xmlns:a16="http://schemas.microsoft.com/office/drawing/2014/main" id="{EEBF1A20-5780-5213-CA11-A84E5CF7EDD1}"/>
                </a:ext>
              </a:extLst>
            </p:cNvPr>
            <p:cNvSpPr/>
            <p:nvPr/>
          </p:nvSpPr>
          <p:spPr>
            <a:xfrm>
              <a:off x="31517550" y="3260452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61" name="Vapaamuotoinen: Muoto 2660">
              <a:extLst>
                <a:ext uri="{FF2B5EF4-FFF2-40B4-BE49-F238E27FC236}">
                  <a16:creationId xmlns:a16="http://schemas.microsoft.com/office/drawing/2014/main" id="{9AEDE4A5-FC9D-D077-89C9-C53CE44EC065}"/>
                </a:ext>
              </a:extLst>
            </p:cNvPr>
            <p:cNvSpPr/>
            <p:nvPr/>
          </p:nvSpPr>
          <p:spPr>
            <a:xfrm>
              <a:off x="31517550" y="32625481"/>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662" name="Vapaamuotoinen: Muoto 2661">
              <a:extLst>
                <a:ext uri="{FF2B5EF4-FFF2-40B4-BE49-F238E27FC236}">
                  <a16:creationId xmlns:a16="http://schemas.microsoft.com/office/drawing/2014/main" id="{D3A82AE9-17A3-E49C-4158-9C53F545C0F9}"/>
                </a:ext>
              </a:extLst>
            </p:cNvPr>
            <p:cNvSpPr/>
            <p:nvPr/>
          </p:nvSpPr>
          <p:spPr>
            <a:xfrm>
              <a:off x="31517550" y="32688157"/>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63" name="Vapaamuotoinen: Muoto 2662">
              <a:extLst>
                <a:ext uri="{FF2B5EF4-FFF2-40B4-BE49-F238E27FC236}">
                  <a16:creationId xmlns:a16="http://schemas.microsoft.com/office/drawing/2014/main" id="{A17DC78B-CA91-A74D-57E0-5DBB7E9C3FD8}"/>
                </a:ext>
              </a:extLst>
            </p:cNvPr>
            <p:cNvSpPr/>
            <p:nvPr/>
          </p:nvSpPr>
          <p:spPr>
            <a:xfrm>
              <a:off x="31517550" y="3277178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64" name="Vapaamuotoinen: Muoto 2663">
              <a:extLst>
                <a:ext uri="{FF2B5EF4-FFF2-40B4-BE49-F238E27FC236}">
                  <a16:creationId xmlns:a16="http://schemas.microsoft.com/office/drawing/2014/main" id="{F72A3E06-530F-B989-218B-6797CE1451BA}"/>
                </a:ext>
              </a:extLst>
            </p:cNvPr>
            <p:cNvSpPr/>
            <p:nvPr/>
          </p:nvSpPr>
          <p:spPr>
            <a:xfrm>
              <a:off x="31517550" y="32813601"/>
              <a:ext cx="20859" cy="20955"/>
            </a:xfrm>
            <a:custGeom>
              <a:avLst/>
              <a:gdLst>
                <a:gd name="connsiteX0" fmla="*/ 0 w 20859"/>
                <a:gd name="connsiteY0" fmla="*/ 0 h 20955"/>
                <a:gd name="connsiteX1" fmla="*/ 20860 w 20859"/>
                <a:gd name="connsiteY1" fmla="*/ 0 h 20955"/>
                <a:gd name="connsiteX2" fmla="*/ 20860 w 20859"/>
                <a:gd name="connsiteY2" fmla="*/ 20955 h 20955"/>
                <a:gd name="connsiteX3" fmla="*/ 0 w 20859"/>
                <a:gd name="connsiteY3" fmla="*/ 20955 h 20955"/>
              </a:gdLst>
              <a:ahLst/>
              <a:cxnLst>
                <a:cxn ang="0">
                  <a:pos x="connsiteX0" y="connsiteY0"/>
                </a:cxn>
                <a:cxn ang="0">
                  <a:pos x="connsiteX1" y="connsiteY1"/>
                </a:cxn>
                <a:cxn ang="0">
                  <a:pos x="connsiteX2" y="connsiteY2"/>
                </a:cxn>
                <a:cxn ang="0">
                  <a:pos x="connsiteX3" y="connsiteY3"/>
                </a:cxn>
              </a:cxnLst>
              <a:rect l="l" t="t" r="r" b="b"/>
              <a:pathLst>
                <a:path w="20859" h="20955">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65" name="Vapaamuotoinen: Muoto 2664">
              <a:extLst>
                <a:ext uri="{FF2B5EF4-FFF2-40B4-BE49-F238E27FC236}">
                  <a16:creationId xmlns:a16="http://schemas.microsoft.com/office/drawing/2014/main" id="{DDBD0186-9DBD-1108-800C-24CB996FC7CC}"/>
                </a:ext>
              </a:extLst>
            </p:cNvPr>
            <p:cNvSpPr/>
            <p:nvPr/>
          </p:nvSpPr>
          <p:spPr>
            <a:xfrm>
              <a:off x="31517550" y="32897232"/>
              <a:ext cx="20859" cy="83630"/>
            </a:xfrm>
            <a:custGeom>
              <a:avLst/>
              <a:gdLst>
                <a:gd name="connsiteX0" fmla="*/ 0 w 20859"/>
                <a:gd name="connsiteY0" fmla="*/ 0 h 83629"/>
                <a:gd name="connsiteX1" fmla="*/ 20860 w 20859"/>
                <a:gd name="connsiteY1" fmla="*/ 0 h 83629"/>
                <a:gd name="connsiteX2" fmla="*/ 20860 w 20859"/>
                <a:gd name="connsiteY2" fmla="*/ 83630 h 83629"/>
                <a:gd name="connsiteX3" fmla="*/ 0 w 20859"/>
                <a:gd name="connsiteY3" fmla="*/ 83630 h 83629"/>
              </a:gdLst>
              <a:ahLst/>
              <a:cxnLst>
                <a:cxn ang="0">
                  <a:pos x="connsiteX0" y="connsiteY0"/>
                </a:cxn>
                <a:cxn ang="0">
                  <a:pos x="connsiteX1" y="connsiteY1"/>
                </a:cxn>
                <a:cxn ang="0">
                  <a:pos x="connsiteX2" y="connsiteY2"/>
                </a:cxn>
                <a:cxn ang="0">
                  <a:pos x="connsiteX3" y="connsiteY3"/>
                </a:cxn>
              </a:cxnLst>
              <a:rect l="l" t="t" r="r" b="b"/>
              <a:pathLst>
                <a:path w="20859" h="83629">
                  <a:moveTo>
                    <a:pt x="0" y="0"/>
                  </a:moveTo>
                  <a:lnTo>
                    <a:pt x="20860" y="0"/>
                  </a:lnTo>
                  <a:lnTo>
                    <a:pt x="20860" y="83630"/>
                  </a:lnTo>
                  <a:lnTo>
                    <a:pt x="0" y="83630"/>
                  </a:lnTo>
                  <a:close/>
                </a:path>
              </a:pathLst>
            </a:custGeom>
            <a:grpFill/>
            <a:ln w="9525" cap="flat">
              <a:noFill/>
              <a:prstDash val="solid"/>
              <a:miter/>
            </a:ln>
          </p:spPr>
          <p:txBody>
            <a:bodyPr rtlCol="0" anchor="ctr"/>
            <a:lstStyle/>
            <a:p>
              <a:endParaRPr lang="fi-FI"/>
            </a:p>
          </p:txBody>
        </p:sp>
        <p:sp>
          <p:nvSpPr>
            <p:cNvPr id="2666" name="Vapaamuotoinen: Muoto 2665">
              <a:extLst>
                <a:ext uri="{FF2B5EF4-FFF2-40B4-BE49-F238E27FC236}">
                  <a16:creationId xmlns:a16="http://schemas.microsoft.com/office/drawing/2014/main" id="{04A3190D-157D-DB1A-6585-6957D1B93959}"/>
                </a:ext>
              </a:extLst>
            </p:cNvPr>
            <p:cNvSpPr/>
            <p:nvPr/>
          </p:nvSpPr>
          <p:spPr>
            <a:xfrm>
              <a:off x="31517550" y="33022675"/>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67" name="Vapaamuotoinen: Muoto 2666">
              <a:extLst>
                <a:ext uri="{FF2B5EF4-FFF2-40B4-BE49-F238E27FC236}">
                  <a16:creationId xmlns:a16="http://schemas.microsoft.com/office/drawing/2014/main" id="{DFA17362-F5E8-5E5F-F9FC-4BE66A604651}"/>
                </a:ext>
              </a:extLst>
            </p:cNvPr>
            <p:cNvSpPr/>
            <p:nvPr/>
          </p:nvSpPr>
          <p:spPr>
            <a:xfrm>
              <a:off x="31517550" y="33064490"/>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668" name="Vapaamuotoinen: Muoto 2667">
              <a:extLst>
                <a:ext uri="{FF2B5EF4-FFF2-40B4-BE49-F238E27FC236}">
                  <a16:creationId xmlns:a16="http://schemas.microsoft.com/office/drawing/2014/main" id="{50A3A0CA-D016-B010-57E6-8E1C24033CAE}"/>
                </a:ext>
              </a:extLst>
            </p:cNvPr>
            <p:cNvSpPr/>
            <p:nvPr/>
          </p:nvSpPr>
          <p:spPr>
            <a:xfrm>
              <a:off x="31517550" y="33106304"/>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669" name="Vapaamuotoinen: Muoto 2668">
              <a:extLst>
                <a:ext uri="{FF2B5EF4-FFF2-40B4-BE49-F238E27FC236}">
                  <a16:creationId xmlns:a16="http://schemas.microsoft.com/office/drawing/2014/main" id="{D55C5E22-8B4F-E1F5-80DB-FCF0FCD67A17}"/>
                </a:ext>
              </a:extLst>
            </p:cNvPr>
            <p:cNvSpPr/>
            <p:nvPr/>
          </p:nvSpPr>
          <p:spPr>
            <a:xfrm>
              <a:off x="31517549" y="33210883"/>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670" name="Vapaamuotoinen: Muoto 2669">
              <a:extLst>
                <a:ext uri="{FF2B5EF4-FFF2-40B4-BE49-F238E27FC236}">
                  <a16:creationId xmlns:a16="http://schemas.microsoft.com/office/drawing/2014/main" id="{27A93021-588A-0F43-C6D2-619D511159CE}"/>
                </a:ext>
              </a:extLst>
            </p:cNvPr>
            <p:cNvSpPr/>
            <p:nvPr/>
          </p:nvSpPr>
          <p:spPr>
            <a:xfrm>
              <a:off x="31538504" y="32562705"/>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71" name="Vapaamuotoinen: Muoto 2670">
              <a:extLst>
                <a:ext uri="{FF2B5EF4-FFF2-40B4-BE49-F238E27FC236}">
                  <a16:creationId xmlns:a16="http://schemas.microsoft.com/office/drawing/2014/main" id="{76AF5A54-1852-FC47-1457-8CDEFFBC4383}"/>
                </a:ext>
              </a:extLst>
            </p:cNvPr>
            <p:cNvSpPr/>
            <p:nvPr/>
          </p:nvSpPr>
          <p:spPr>
            <a:xfrm>
              <a:off x="31538504" y="32604519"/>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72" name="Vapaamuotoinen: Muoto 2671">
              <a:extLst>
                <a:ext uri="{FF2B5EF4-FFF2-40B4-BE49-F238E27FC236}">
                  <a16:creationId xmlns:a16="http://schemas.microsoft.com/office/drawing/2014/main" id="{5FDADF70-564C-7E9B-3584-25BE2E4BABF6}"/>
                </a:ext>
              </a:extLst>
            </p:cNvPr>
            <p:cNvSpPr/>
            <p:nvPr/>
          </p:nvSpPr>
          <p:spPr>
            <a:xfrm>
              <a:off x="31538504" y="32625474"/>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673" name="Vapaamuotoinen: Muoto 2672">
              <a:extLst>
                <a:ext uri="{FF2B5EF4-FFF2-40B4-BE49-F238E27FC236}">
                  <a16:creationId xmlns:a16="http://schemas.microsoft.com/office/drawing/2014/main" id="{FF450D12-EF6E-11A9-BE88-360DDCA129FB}"/>
                </a:ext>
              </a:extLst>
            </p:cNvPr>
            <p:cNvSpPr/>
            <p:nvPr/>
          </p:nvSpPr>
          <p:spPr>
            <a:xfrm>
              <a:off x="31538504" y="32688150"/>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74" name="Vapaamuotoinen: Muoto 2673">
              <a:extLst>
                <a:ext uri="{FF2B5EF4-FFF2-40B4-BE49-F238E27FC236}">
                  <a16:creationId xmlns:a16="http://schemas.microsoft.com/office/drawing/2014/main" id="{7DEC744E-35AE-B8AA-8D9C-EA94528030A0}"/>
                </a:ext>
              </a:extLst>
            </p:cNvPr>
            <p:cNvSpPr/>
            <p:nvPr/>
          </p:nvSpPr>
          <p:spPr>
            <a:xfrm>
              <a:off x="31538504" y="32729965"/>
              <a:ext cx="20859" cy="104585"/>
            </a:xfrm>
            <a:custGeom>
              <a:avLst/>
              <a:gdLst>
                <a:gd name="connsiteX0" fmla="*/ 0 w 20859"/>
                <a:gd name="connsiteY0" fmla="*/ 0 h 104584"/>
                <a:gd name="connsiteX1" fmla="*/ 20860 w 20859"/>
                <a:gd name="connsiteY1" fmla="*/ 0 h 104584"/>
                <a:gd name="connsiteX2" fmla="*/ 20860 w 20859"/>
                <a:gd name="connsiteY2" fmla="*/ 104584 h 104584"/>
                <a:gd name="connsiteX3" fmla="*/ 0 w 20859"/>
                <a:gd name="connsiteY3" fmla="*/ 104584 h 104584"/>
              </a:gdLst>
              <a:ahLst/>
              <a:cxnLst>
                <a:cxn ang="0">
                  <a:pos x="connsiteX0" y="connsiteY0"/>
                </a:cxn>
                <a:cxn ang="0">
                  <a:pos x="connsiteX1" y="connsiteY1"/>
                </a:cxn>
                <a:cxn ang="0">
                  <a:pos x="connsiteX2" y="connsiteY2"/>
                </a:cxn>
                <a:cxn ang="0">
                  <a:pos x="connsiteX3" y="connsiteY3"/>
                </a:cxn>
              </a:cxnLst>
              <a:rect l="l" t="t" r="r" b="b"/>
              <a:pathLst>
                <a:path w="20859" h="104584">
                  <a:moveTo>
                    <a:pt x="0" y="0"/>
                  </a:moveTo>
                  <a:lnTo>
                    <a:pt x="20860" y="0"/>
                  </a:lnTo>
                  <a:lnTo>
                    <a:pt x="20860" y="104584"/>
                  </a:lnTo>
                  <a:lnTo>
                    <a:pt x="0" y="104584"/>
                  </a:lnTo>
                  <a:close/>
                </a:path>
              </a:pathLst>
            </a:custGeom>
            <a:grpFill/>
            <a:ln w="9525" cap="flat">
              <a:noFill/>
              <a:prstDash val="solid"/>
              <a:miter/>
            </a:ln>
          </p:spPr>
          <p:txBody>
            <a:bodyPr rtlCol="0" anchor="ctr"/>
            <a:lstStyle/>
            <a:p>
              <a:endParaRPr lang="fi-FI"/>
            </a:p>
          </p:txBody>
        </p:sp>
        <p:sp>
          <p:nvSpPr>
            <p:cNvPr id="2675" name="Vapaamuotoinen: Muoto 2674">
              <a:extLst>
                <a:ext uri="{FF2B5EF4-FFF2-40B4-BE49-F238E27FC236}">
                  <a16:creationId xmlns:a16="http://schemas.microsoft.com/office/drawing/2014/main" id="{DE28AA04-3961-0211-DAEE-72747CC1D119}"/>
                </a:ext>
              </a:extLst>
            </p:cNvPr>
            <p:cNvSpPr/>
            <p:nvPr/>
          </p:nvSpPr>
          <p:spPr>
            <a:xfrm>
              <a:off x="31538504" y="32855409"/>
              <a:ext cx="20859" cy="83630"/>
            </a:xfrm>
            <a:custGeom>
              <a:avLst/>
              <a:gdLst>
                <a:gd name="connsiteX0" fmla="*/ 0 w 20859"/>
                <a:gd name="connsiteY0" fmla="*/ 0 h 83629"/>
                <a:gd name="connsiteX1" fmla="*/ 20860 w 20859"/>
                <a:gd name="connsiteY1" fmla="*/ 0 h 83629"/>
                <a:gd name="connsiteX2" fmla="*/ 20860 w 20859"/>
                <a:gd name="connsiteY2" fmla="*/ 83629 h 83629"/>
                <a:gd name="connsiteX3" fmla="*/ 0 w 20859"/>
                <a:gd name="connsiteY3" fmla="*/ 83629 h 83629"/>
              </a:gdLst>
              <a:ahLst/>
              <a:cxnLst>
                <a:cxn ang="0">
                  <a:pos x="connsiteX0" y="connsiteY0"/>
                </a:cxn>
                <a:cxn ang="0">
                  <a:pos x="connsiteX1" y="connsiteY1"/>
                </a:cxn>
                <a:cxn ang="0">
                  <a:pos x="connsiteX2" y="connsiteY2"/>
                </a:cxn>
                <a:cxn ang="0">
                  <a:pos x="connsiteX3" y="connsiteY3"/>
                </a:cxn>
              </a:cxnLst>
              <a:rect l="l" t="t" r="r" b="b"/>
              <a:pathLst>
                <a:path w="20859" h="83629">
                  <a:moveTo>
                    <a:pt x="0" y="0"/>
                  </a:moveTo>
                  <a:lnTo>
                    <a:pt x="20860" y="0"/>
                  </a:lnTo>
                  <a:lnTo>
                    <a:pt x="20860" y="83629"/>
                  </a:lnTo>
                  <a:lnTo>
                    <a:pt x="0" y="83629"/>
                  </a:lnTo>
                  <a:close/>
                </a:path>
              </a:pathLst>
            </a:custGeom>
            <a:grpFill/>
            <a:ln w="9525" cap="flat">
              <a:noFill/>
              <a:prstDash val="solid"/>
              <a:miter/>
            </a:ln>
          </p:spPr>
          <p:txBody>
            <a:bodyPr rtlCol="0" anchor="ctr"/>
            <a:lstStyle/>
            <a:p>
              <a:endParaRPr lang="fi-FI"/>
            </a:p>
          </p:txBody>
        </p:sp>
        <p:sp>
          <p:nvSpPr>
            <p:cNvPr id="2676" name="Vapaamuotoinen: Muoto 2675">
              <a:extLst>
                <a:ext uri="{FF2B5EF4-FFF2-40B4-BE49-F238E27FC236}">
                  <a16:creationId xmlns:a16="http://schemas.microsoft.com/office/drawing/2014/main" id="{508891ED-83F3-AAF3-83B5-7C8170A186DB}"/>
                </a:ext>
              </a:extLst>
            </p:cNvPr>
            <p:cNvSpPr/>
            <p:nvPr/>
          </p:nvSpPr>
          <p:spPr>
            <a:xfrm>
              <a:off x="31538504" y="32980853"/>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677" name="Vapaamuotoinen: Muoto 2676">
              <a:extLst>
                <a:ext uri="{FF2B5EF4-FFF2-40B4-BE49-F238E27FC236}">
                  <a16:creationId xmlns:a16="http://schemas.microsoft.com/office/drawing/2014/main" id="{D22DD0C2-DC8B-FE40-ED60-D764FD3220AF}"/>
                </a:ext>
              </a:extLst>
            </p:cNvPr>
            <p:cNvSpPr/>
            <p:nvPr/>
          </p:nvSpPr>
          <p:spPr>
            <a:xfrm>
              <a:off x="31538504" y="33043624"/>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678" name="Vapaamuotoinen: Muoto 2677">
              <a:extLst>
                <a:ext uri="{FF2B5EF4-FFF2-40B4-BE49-F238E27FC236}">
                  <a16:creationId xmlns:a16="http://schemas.microsoft.com/office/drawing/2014/main" id="{3190296E-41DB-3973-5B50-934F98872F15}"/>
                </a:ext>
              </a:extLst>
            </p:cNvPr>
            <p:cNvSpPr/>
            <p:nvPr/>
          </p:nvSpPr>
          <p:spPr>
            <a:xfrm>
              <a:off x="31538433" y="33127253"/>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79" name="Vapaamuotoinen: Muoto 2678">
              <a:extLst>
                <a:ext uri="{FF2B5EF4-FFF2-40B4-BE49-F238E27FC236}">
                  <a16:creationId xmlns:a16="http://schemas.microsoft.com/office/drawing/2014/main" id="{CA8EB8F1-9448-53EC-93B5-99513C39E3EB}"/>
                </a:ext>
              </a:extLst>
            </p:cNvPr>
            <p:cNvSpPr/>
            <p:nvPr/>
          </p:nvSpPr>
          <p:spPr>
            <a:xfrm>
              <a:off x="31559293" y="32562705"/>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80" name="Vapaamuotoinen: Muoto 2679">
              <a:extLst>
                <a:ext uri="{FF2B5EF4-FFF2-40B4-BE49-F238E27FC236}">
                  <a16:creationId xmlns:a16="http://schemas.microsoft.com/office/drawing/2014/main" id="{FE3B47D8-F030-202D-BC4A-DBC3F4A28150}"/>
                </a:ext>
              </a:extLst>
            </p:cNvPr>
            <p:cNvSpPr/>
            <p:nvPr/>
          </p:nvSpPr>
          <p:spPr>
            <a:xfrm>
              <a:off x="31559293" y="32604519"/>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81" name="Vapaamuotoinen: Muoto 2680">
              <a:extLst>
                <a:ext uri="{FF2B5EF4-FFF2-40B4-BE49-F238E27FC236}">
                  <a16:creationId xmlns:a16="http://schemas.microsoft.com/office/drawing/2014/main" id="{E2D92819-1A46-75E1-1D00-3C83D12864F7}"/>
                </a:ext>
              </a:extLst>
            </p:cNvPr>
            <p:cNvSpPr/>
            <p:nvPr/>
          </p:nvSpPr>
          <p:spPr>
            <a:xfrm>
              <a:off x="31559293" y="32625474"/>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682" name="Vapaamuotoinen: Muoto 2681">
              <a:extLst>
                <a:ext uri="{FF2B5EF4-FFF2-40B4-BE49-F238E27FC236}">
                  <a16:creationId xmlns:a16="http://schemas.microsoft.com/office/drawing/2014/main" id="{9EC9CBBF-8D40-CEF2-FB5B-7351120E295E}"/>
                </a:ext>
              </a:extLst>
            </p:cNvPr>
            <p:cNvSpPr/>
            <p:nvPr/>
          </p:nvSpPr>
          <p:spPr>
            <a:xfrm>
              <a:off x="31559293" y="32688150"/>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83" name="Vapaamuotoinen: Muoto 2682">
              <a:extLst>
                <a:ext uri="{FF2B5EF4-FFF2-40B4-BE49-F238E27FC236}">
                  <a16:creationId xmlns:a16="http://schemas.microsoft.com/office/drawing/2014/main" id="{8772A8AC-3FA6-FEAD-E02D-CEEC77006EF1}"/>
                </a:ext>
              </a:extLst>
            </p:cNvPr>
            <p:cNvSpPr/>
            <p:nvPr/>
          </p:nvSpPr>
          <p:spPr>
            <a:xfrm>
              <a:off x="31559293" y="32750920"/>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84" name="Vapaamuotoinen: Muoto 2683">
              <a:extLst>
                <a:ext uri="{FF2B5EF4-FFF2-40B4-BE49-F238E27FC236}">
                  <a16:creationId xmlns:a16="http://schemas.microsoft.com/office/drawing/2014/main" id="{7F764631-3BAE-264D-D48D-505DDFF192ED}"/>
                </a:ext>
              </a:extLst>
            </p:cNvPr>
            <p:cNvSpPr/>
            <p:nvPr/>
          </p:nvSpPr>
          <p:spPr>
            <a:xfrm>
              <a:off x="31559293" y="32834549"/>
              <a:ext cx="20859" cy="83630"/>
            </a:xfrm>
            <a:custGeom>
              <a:avLst/>
              <a:gdLst>
                <a:gd name="connsiteX0" fmla="*/ 0 w 20859"/>
                <a:gd name="connsiteY0" fmla="*/ 0 h 83629"/>
                <a:gd name="connsiteX1" fmla="*/ 20860 w 20859"/>
                <a:gd name="connsiteY1" fmla="*/ 0 h 83629"/>
                <a:gd name="connsiteX2" fmla="*/ 20860 w 20859"/>
                <a:gd name="connsiteY2" fmla="*/ 83629 h 83629"/>
                <a:gd name="connsiteX3" fmla="*/ 0 w 20859"/>
                <a:gd name="connsiteY3" fmla="*/ 83629 h 83629"/>
              </a:gdLst>
              <a:ahLst/>
              <a:cxnLst>
                <a:cxn ang="0">
                  <a:pos x="connsiteX0" y="connsiteY0"/>
                </a:cxn>
                <a:cxn ang="0">
                  <a:pos x="connsiteX1" y="connsiteY1"/>
                </a:cxn>
                <a:cxn ang="0">
                  <a:pos x="connsiteX2" y="connsiteY2"/>
                </a:cxn>
                <a:cxn ang="0">
                  <a:pos x="connsiteX3" y="connsiteY3"/>
                </a:cxn>
              </a:cxnLst>
              <a:rect l="l" t="t" r="r" b="b"/>
              <a:pathLst>
                <a:path w="20859" h="83629">
                  <a:moveTo>
                    <a:pt x="0" y="0"/>
                  </a:moveTo>
                  <a:lnTo>
                    <a:pt x="20860" y="0"/>
                  </a:lnTo>
                  <a:lnTo>
                    <a:pt x="20860" y="83629"/>
                  </a:lnTo>
                  <a:lnTo>
                    <a:pt x="0" y="83629"/>
                  </a:lnTo>
                  <a:close/>
                </a:path>
              </a:pathLst>
            </a:custGeom>
            <a:grpFill/>
            <a:ln w="9525" cap="flat">
              <a:noFill/>
              <a:prstDash val="solid"/>
              <a:miter/>
            </a:ln>
          </p:spPr>
          <p:txBody>
            <a:bodyPr rtlCol="0" anchor="ctr"/>
            <a:lstStyle/>
            <a:p>
              <a:endParaRPr lang="fi-FI"/>
            </a:p>
          </p:txBody>
        </p:sp>
        <p:sp>
          <p:nvSpPr>
            <p:cNvPr id="2685" name="Vapaamuotoinen: Muoto 2684">
              <a:extLst>
                <a:ext uri="{FF2B5EF4-FFF2-40B4-BE49-F238E27FC236}">
                  <a16:creationId xmlns:a16="http://schemas.microsoft.com/office/drawing/2014/main" id="{D51B00C9-20BA-C2D9-A01D-D1669547909A}"/>
                </a:ext>
              </a:extLst>
            </p:cNvPr>
            <p:cNvSpPr/>
            <p:nvPr/>
          </p:nvSpPr>
          <p:spPr>
            <a:xfrm>
              <a:off x="31559293" y="32939038"/>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86" name="Vapaamuotoinen: Muoto 2685">
              <a:extLst>
                <a:ext uri="{FF2B5EF4-FFF2-40B4-BE49-F238E27FC236}">
                  <a16:creationId xmlns:a16="http://schemas.microsoft.com/office/drawing/2014/main" id="{6A1FF75C-2A0F-6692-2C17-69C01EA6E62C}"/>
                </a:ext>
              </a:extLst>
            </p:cNvPr>
            <p:cNvSpPr/>
            <p:nvPr/>
          </p:nvSpPr>
          <p:spPr>
            <a:xfrm>
              <a:off x="31559247" y="32980853"/>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687" name="Vapaamuotoinen: Muoto 2686">
              <a:extLst>
                <a:ext uri="{FF2B5EF4-FFF2-40B4-BE49-F238E27FC236}">
                  <a16:creationId xmlns:a16="http://schemas.microsoft.com/office/drawing/2014/main" id="{46581AAB-7C01-1600-84C3-F19E24F6F1B7}"/>
                </a:ext>
              </a:extLst>
            </p:cNvPr>
            <p:cNvSpPr/>
            <p:nvPr/>
          </p:nvSpPr>
          <p:spPr>
            <a:xfrm>
              <a:off x="31559207" y="33127253"/>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688" name="Vapaamuotoinen: Muoto 2687">
              <a:extLst>
                <a:ext uri="{FF2B5EF4-FFF2-40B4-BE49-F238E27FC236}">
                  <a16:creationId xmlns:a16="http://schemas.microsoft.com/office/drawing/2014/main" id="{774093D8-4340-D704-F327-B771E9199C5E}"/>
                </a:ext>
              </a:extLst>
            </p:cNvPr>
            <p:cNvSpPr/>
            <p:nvPr/>
          </p:nvSpPr>
          <p:spPr>
            <a:xfrm>
              <a:off x="31559244" y="33231739"/>
              <a:ext cx="20859" cy="20859"/>
            </a:xfrm>
            <a:custGeom>
              <a:avLst/>
              <a:gdLst>
                <a:gd name="connsiteX0" fmla="*/ 0 w 20859"/>
                <a:gd name="connsiteY0" fmla="*/ 0 h 20859"/>
                <a:gd name="connsiteX1" fmla="*/ 20860 w 20859"/>
                <a:gd name="connsiteY1" fmla="*/ 0 h 20859"/>
                <a:gd name="connsiteX2" fmla="*/ 20860 w 20859"/>
                <a:gd name="connsiteY2" fmla="*/ 20860 h 20859"/>
                <a:gd name="connsiteX3" fmla="*/ 0 w 20859"/>
                <a:gd name="connsiteY3" fmla="*/ 20860 h 20859"/>
              </a:gdLst>
              <a:ahLst/>
              <a:cxnLst>
                <a:cxn ang="0">
                  <a:pos x="connsiteX0" y="connsiteY0"/>
                </a:cxn>
                <a:cxn ang="0">
                  <a:pos x="connsiteX1" y="connsiteY1"/>
                </a:cxn>
                <a:cxn ang="0">
                  <a:pos x="connsiteX2" y="connsiteY2"/>
                </a:cxn>
                <a:cxn ang="0">
                  <a:pos x="connsiteX3" y="connsiteY3"/>
                </a:cxn>
              </a:cxnLst>
              <a:rect l="l" t="t" r="r" b="b"/>
              <a:pathLst>
                <a:path w="20859" h="20859">
                  <a:moveTo>
                    <a:pt x="0" y="0"/>
                  </a:moveTo>
                  <a:lnTo>
                    <a:pt x="20860" y="0"/>
                  </a:lnTo>
                  <a:lnTo>
                    <a:pt x="20860" y="20860"/>
                  </a:lnTo>
                  <a:lnTo>
                    <a:pt x="0" y="20860"/>
                  </a:lnTo>
                  <a:close/>
                </a:path>
              </a:pathLst>
            </a:custGeom>
            <a:grpFill/>
            <a:ln w="9525" cap="flat">
              <a:noFill/>
              <a:prstDash val="solid"/>
              <a:miter/>
            </a:ln>
          </p:spPr>
          <p:txBody>
            <a:bodyPr rtlCol="0" anchor="ctr"/>
            <a:lstStyle/>
            <a:p>
              <a:endParaRPr lang="fi-FI"/>
            </a:p>
          </p:txBody>
        </p:sp>
        <p:sp>
          <p:nvSpPr>
            <p:cNvPr id="2689" name="Vapaamuotoinen: Muoto 2688">
              <a:extLst>
                <a:ext uri="{FF2B5EF4-FFF2-40B4-BE49-F238E27FC236}">
                  <a16:creationId xmlns:a16="http://schemas.microsoft.com/office/drawing/2014/main" id="{13029266-878C-13E8-3CA8-AE57C7D9F6A6}"/>
                </a:ext>
              </a:extLst>
            </p:cNvPr>
            <p:cNvSpPr/>
            <p:nvPr/>
          </p:nvSpPr>
          <p:spPr>
            <a:xfrm>
              <a:off x="31580199" y="32562702"/>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90" name="Vapaamuotoinen: Muoto 2689">
              <a:extLst>
                <a:ext uri="{FF2B5EF4-FFF2-40B4-BE49-F238E27FC236}">
                  <a16:creationId xmlns:a16="http://schemas.microsoft.com/office/drawing/2014/main" id="{52E4B469-0C8F-1EAD-C865-534F3212D964}"/>
                </a:ext>
              </a:extLst>
            </p:cNvPr>
            <p:cNvSpPr/>
            <p:nvPr/>
          </p:nvSpPr>
          <p:spPr>
            <a:xfrm>
              <a:off x="31580199" y="32688146"/>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91" name="Vapaamuotoinen: Muoto 2690">
              <a:extLst>
                <a:ext uri="{FF2B5EF4-FFF2-40B4-BE49-F238E27FC236}">
                  <a16:creationId xmlns:a16="http://schemas.microsoft.com/office/drawing/2014/main" id="{76AA030D-57D8-6040-289A-0400D2E8EFA6}"/>
                </a:ext>
              </a:extLst>
            </p:cNvPr>
            <p:cNvSpPr/>
            <p:nvPr/>
          </p:nvSpPr>
          <p:spPr>
            <a:xfrm>
              <a:off x="31580199" y="32729961"/>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692" name="Vapaamuotoinen: Muoto 2691">
              <a:extLst>
                <a:ext uri="{FF2B5EF4-FFF2-40B4-BE49-F238E27FC236}">
                  <a16:creationId xmlns:a16="http://schemas.microsoft.com/office/drawing/2014/main" id="{043DDBB9-1674-2C77-1B77-8E8D09C7A507}"/>
                </a:ext>
              </a:extLst>
            </p:cNvPr>
            <p:cNvSpPr/>
            <p:nvPr/>
          </p:nvSpPr>
          <p:spPr>
            <a:xfrm>
              <a:off x="31580199" y="32792730"/>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693" name="Vapaamuotoinen: Muoto 2692">
              <a:extLst>
                <a:ext uri="{FF2B5EF4-FFF2-40B4-BE49-F238E27FC236}">
                  <a16:creationId xmlns:a16="http://schemas.microsoft.com/office/drawing/2014/main" id="{E8528678-6DF6-050E-4CB5-C25AE57B409B}"/>
                </a:ext>
              </a:extLst>
            </p:cNvPr>
            <p:cNvSpPr/>
            <p:nvPr/>
          </p:nvSpPr>
          <p:spPr>
            <a:xfrm>
              <a:off x="31580199" y="32939035"/>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694" name="Vapaamuotoinen: Muoto 2693">
              <a:extLst>
                <a:ext uri="{FF2B5EF4-FFF2-40B4-BE49-F238E27FC236}">
                  <a16:creationId xmlns:a16="http://schemas.microsoft.com/office/drawing/2014/main" id="{D120DE66-E641-4F25-08E8-DA5C46F26ED3}"/>
                </a:ext>
              </a:extLst>
            </p:cNvPr>
            <p:cNvSpPr/>
            <p:nvPr/>
          </p:nvSpPr>
          <p:spPr>
            <a:xfrm>
              <a:off x="31580166" y="33022665"/>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695" name="Vapaamuotoinen: Muoto 2694">
              <a:extLst>
                <a:ext uri="{FF2B5EF4-FFF2-40B4-BE49-F238E27FC236}">
                  <a16:creationId xmlns:a16="http://schemas.microsoft.com/office/drawing/2014/main" id="{75AFCABF-608C-AB50-B9E9-FFF9F7736EE5}"/>
                </a:ext>
              </a:extLst>
            </p:cNvPr>
            <p:cNvSpPr/>
            <p:nvPr/>
          </p:nvSpPr>
          <p:spPr>
            <a:xfrm>
              <a:off x="31580088" y="33127249"/>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696" name="Vapaamuotoinen: Muoto 2695">
              <a:extLst>
                <a:ext uri="{FF2B5EF4-FFF2-40B4-BE49-F238E27FC236}">
                  <a16:creationId xmlns:a16="http://schemas.microsoft.com/office/drawing/2014/main" id="{9267358D-A40F-562F-8945-93D32C94B7C9}"/>
                </a:ext>
              </a:extLst>
            </p:cNvPr>
            <p:cNvSpPr/>
            <p:nvPr/>
          </p:nvSpPr>
          <p:spPr>
            <a:xfrm>
              <a:off x="31600946" y="32562701"/>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697" name="Vapaamuotoinen: Muoto 2696">
              <a:extLst>
                <a:ext uri="{FF2B5EF4-FFF2-40B4-BE49-F238E27FC236}">
                  <a16:creationId xmlns:a16="http://schemas.microsoft.com/office/drawing/2014/main" id="{6A5D2CC3-3BEB-7481-50C4-D87BCFAAFDDB}"/>
                </a:ext>
              </a:extLst>
            </p:cNvPr>
            <p:cNvSpPr/>
            <p:nvPr/>
          </p:nvSpPr>
          <p:spPr>
            <a:xfrm>
              <a:off x="31600946" y="32625469"/>
              <a:ext cx="20859" cy="83629"/>
            </a:xfrm>
            <a:custGeom>
              <a:avLst/>
              <a:gdLst>
                <a:gd name="connsiteX0" fmla="*/ 0 w 20859"/>
                <a:gd name="connsiteY0" fmla="*/ 0 h 83629"/>
                <a:gd name="connsiteX1" fmla="*/ 20860 w 20859"/>
                <a:gd name="connsiteY1" fmla="*/ 0 h 83629"/>
                <a:gd name="connsiteX2" fmla="*/ 20860 w 20859"/>
                <a:gd name="connsiteY2" fmla="*/ 83629 h 83629"/>
                <a:gd name="connsiteX3" fmla="*/ 0 w 20859"/>
                <a:gd name="connsiteY3" fmla="*/ 83629 h 83629"/>
              </a:gdLst>
              <a:ahLst/>
              <a:cxnLst>
                <a:cxn ang="0">
                  <a:pos x="connsiteX0" y="connsiteY0"/>
                </a:cxn>
                <a:cxn ang="0">
                  <a:pos x="connsiteX1" y="connsiteY1"/>
                </a:cxn>
                <a:cxn ang="0">
                  <a:pos x="connsiteX2" y="connsiteY2"/>
                </a:cxn>
                <a:cxn ang="0">
                  <a:pos x="connsiteX3" y="connsiteY3"/>
                </a:cxn>
              </a:cxnLst>
              <a:rect l="l" t="t" r="r" b="b"/>
              <a:pathLst>
                <a:path w="20859" h="83629">
                  <a:moveTo>
                    <a:pt x="0" y="0"/>
                  </a:moveTo>
                  <a:lnTo>
                    <a:pt x="20860" y="0"/>
                  </a:lnTo>
                  <a:lnTo>
                    <a:pt x="20860" y="83629"/>
                  </a:lnTo>
                  <a:lnTo>
                    <a:pt x="0" y="83629"/>
                  </a:lnTo>
                  <a:close/>
                </a:path>
              </a:pathLst>
            </a:custGeom>
            <a:grpFill/>
            <a:ln w="9525" cap="flat">
              <a:noFill/>
              <a:prstDash val="solid"/>
              <a:miter/>
            </a:ln>
          </p:spPr>
          <p:txBody>
            <a:bodyPr rtlCol="0" anchor="ctr"/>
            <a:lstStyle/>
            <a:p>
              <a:endParaRPr lang="fi-FI"/>
            </a:p>
          </p:txBody>
        </p:sp>
        <p:sp>
          <p:nvSpPr>
            <p:cNvPr id="2698" name="Vapaamuotoinen: Muoto 2697">
              <a:extLst>
                <a:ext uri="{FF2B5EF4-FFF2-40B4-BE49-F238E27FC236}">
                  <a16:creationId xmlns:a16="http://schemas.microsoft.com/office/drawing/2014/main" id="{6D10E72C-D10E-6E64-A1D8-31A58DD2931D}"/>
                </a:ext>
              </a:extLst>
            </p:cNvPr>
            <p:cNvSpPr/>
            <p:nvPr/>
          </p:nvSpPr>
          <p:spPr>
            <a:xfrm>
              <a:off x="31600946" y="32729970"/>
              <a:ext cx="20859" cy="62769"/>
            </a:xfrm>
            <a:custGeom>
              <a:avLst/>
              <a:gdLst>
                <a:gd name="connsiteX0" fmla="*/ 0 w 20859"/>
                <a:gd name="connsiteY0" fmla="*/ 0 h 62769"/>
                <a:gd name="connsiteX1" fmla="*/ 20860 w 20859"/>
                <a:gd name="connsiteY1" fmla="*/ 0 h 62769"/>
                <a:gd name="connsiteX2" fmla="*/ 20860 w 20859"/>
                <a:gd name="connsiteY2" fmla="*/ 62770 h 62769"/>
                <a:gd name="connsiteX3" fmla="*/ 0 w 20859"/>
                <a:gd name="connsiteY3" fmla="*/ 62770 h 62769"/>
              </a:gdLst>
              <a:ahLst/>
              <a:cxnLst>
                <a:cxn ang="0">
                  <a:pos x="connsiteX0" y="connsiteY0"/>
                </a:cxn>
                <a:cxn ang="0">
                  <a:pos x="connsiteX1" y="connsiteY1"/>
                </a:cxn>
                <a:cxn ang="0">
                  <a:pos x="connsiteX2" y="connsiteY2"/>
                </a:cxn>
                <a:cxn ang="0">
                  <a:pos x="connsiteX3" y="connsiteY3"/>
                </a:cxn>
              </a:cxnLst>
              <a:rect l="l" t="t" r="r" b="b"/>
              <a:pathLst>
                <a:path w="20859" h="62769">
                  <a:moveTo>
                    <a:pt x="0" y="0"/>
                  </a:moveTo>
                  <a:lnTo>
                    <a:pt x="20860" y="0"/>
                  </a:lnTo>
                  <a:lnTo>
                    <a:pt x="20860" y="62770"/>
                  </a:lnTo>
                  <a:lnTo>
                    <a:pt x="0" y="62770"/>
                  </a:lnTo>
                  <a:close/>
                </a:path>
              </a:pathLst>
            </a:custGeom>
            <a:grpFill/>
            <a:ln w="9525" cap="flat">
              <a:noFill/>
              <a:prstDash val="solid"/>
              <a:miter/>
            </a:ln>
          </p:spPr>
          <p:txBody>
            <a:bodyPr rtlCol="0" anchor="ctr"/>
            <a:lstStyle/>
            <a:p>
              <a:endParaRPr lang="fi-FI"/>
            </a:p>
          </p:txBody>
        </p:sp>
        <p:sp>
          <p:nvSpPr>
            <p:cNvPr id="2699" name="Vapaamuotoinen: Muoto 2698">
              <a:extLst>
                <a:ext uri="{FF2B5EF4-FFF2-40B4-BE49-F238E27FC236}">
                  <a16:creationId xmlns:a16="http://schemas.microsoft.com/office/drawing/2014/main" id="{B970B651-50D6-A5B0-3065-A4ECC7545C02}"/>
                </a:ext>
              </a:extLst>
            </p:cNvPr>
            <p:cNvSpPr/>
            <p:nvPr/>
          </p:nvSpPr>
          <p:spPr>
            <a:xfrm>
              <a:off x="31600946" y="32918200"/>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700" name="Vapaamuotoinen: Muoto 2699">
              <a:extLst>
                <a:ext uri="{FF2B5EF4-FFF2-40B4-BE49-F238E27FC236}">
                  <a16:creationId xmlns:a16="http://schemas.microsoft.com/office/drawing/2014/main" id="{668ACA85-8CBE-43C5-A4CB-50668E76EBDC}"/>
                </a:ext>
              </a:extLst>
            </p:cNvPr>
            <p:cNvSpPr/>
            <p:nvPr/>
          </p:nvSpPr>
          <p:spPr>
            <a:xfrm>
              <a:off x="31600839" y="32960043"/>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701" name="Vapaamuotoinen: Muoto 2700">
              <a:extLst>
                <a:ext uri="{FF2B5EF4-FFF2-40B4-BE49-F238E27FC236}">
                  <a16:creationId xmlns:a16="http://schemas.microsoft.com/office/drawing/2014/main" id="{FDFB0F95-A667-B038-8C50-642D39262122}"/>
                </a:ext>
              </a:extLst>
            </p:cNvPr>
            <p:cNvSpPr/>
            <p:nvPr/>
          </p:nvSpPr>
          <p:spPr>
            <a:xfrm>
              <a:off x="31601091" y="33001900"/>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702" name="Vapaamuotoinen: Muoto 2701">
              <a:extLst>
                <a:ext uri="{FF2B5EF4-FFF2-40B4-BE49-F238E27FC236}">
                  <a16:creationId xmlns:a16="http://schemas.microsoft.com/office/drawing/2014/main" id="{FA969673-54F7-9995-358E-60D918D5EAA4}"/>
                </a:ext>
              </a:extLst>
            </p:cNvPr>
            <p:cNvSpPr/>
            <p:nvPr/>
          </p:nvSpPr>
          <p:spPr>
            <a:xfrm>
              <a:off x="31601177" y="33022711"/>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sp>
          <p:nvSpPr>
            <p:cNvPr id="2703" name="Vapaamuotoinen: Muoto 2702">
              <a:extLst>
                <a:ext uri="{FF2B5EF4-FFF2-40B4-BE49-F238E27FC236}">
                  <a16:creationId xmlns:a16="http://schemas.microsoft.com/office/drawing/2014/main" id="{0AF60A53-405F-82D0-88E5-B9E1D6CB2047}"/>
                </a:ext>
              </a:extLst>
            </p:cNvPr>
            <p:cNvSpPr/>
            <p:nvPr/>
          </p:nvSpPr>
          <p:spPr>
            <a:xfrm>
              <a:off x="31601009" y="33148104"/>
              <a:ext cx="20859" cy="41814"/>
            </a:xfrm>
            <a:custGeom>
              <a:avLst/>
              <a:gdLst>
                <a:gd name="connsiteX0" fmla="*/ 0 w 20859"/>
                <a:gd name="connsiteY0" fmla="*/ 0 h 41814"/>
                <a:gd name="connsiteX1" fmla="*/ 20860 w 20859"/>
                <a:gd name="connsiteY1" fmla="*/ 0 h 41814"/>
                <a:gd name="connsiteX2" fmla="*/ 20860 w 20859"/>
                <a:gd name="connsiteY2" fmla="*/ 41815 h 41814"/>
                <a:gd name="connsiteX3" fmla="*/ 0 w 20859"/>
                <a:gd name="connsiteY3" fmla="*/ 41815 h 41814"/>
              </a:gdLst>
              <a:ahLst/>
              <a:cxnLst>
                <a:cxn ang="0">
                  <a:pos x="connsiteX0" y="connsiteY0"/>
                </a:cxn>
                <a:cxn ang="0">
                  <a:pos x="connsiteX1" y="connsiteY1"/>
                </a:cxn>
                <a:cxn ang="0">
                  <a:pos x="connsiteX2" y="connsiteY2"/>
                </a:cxn>
                <a:cxn ang="0">
                  <a:pos x="connsiteX3" y="connsiteY3"/>
                </a:cxn>
              </a:cxnLst>
              <a:rect l="l" t="t" r="r" b="b"/>
              <a:pathLst>
                <a:path w="20859" h="41814">
                  <a:moveTo>
                    <a:pt x="0" y="0"/>
                  </a:moveTo>
                  <a:lnTo>
                    <a:pt x="20860" y="0"/>
                  </a:lnTo>
                  <a:lnTo>
                    <a:pt x="20860" y="41815"/>
                  </a:lnTo>
                  <a:lnTo>
                    <a:pt x="0" y="41815"/>
                  </a:lnTo>
                  <a:close/>
                </a:path>
              </a:pathLst>
            </a:custGeom>
            <a:grpFill/>
            <a:ln w="9525" cap="flat">
              <a:noFill/>
              <a:prstDash val="solid"/>
              <a:miter/>
            </a:ln>
          </p:spPr>
          <p:txBody>
            <a:bodyPr rtlCol="0" anchor="ctr"/>
            <a:lstStyle/>
            <a:p>
              <a:endParaRPr lang="fi-FI"/>
            </a:p>
          </p:txBody>
        </p:sp>
        <p:sp>
          <p:nvSpPr>
            <p:cNvPr id="2704" name="Vapaamuotoinen: Muoto 2703">
              <a:extLst>
                <a:ext uri="{FF2B5EF4-FFF2-40B4-BE49-F238E27FC236}">
                  <a16:creationId xmlns:a16="http://schemas.microsoft.com/office/drawing/2014/main" id="{F09BCD72-C94C-78CA-E910-C5ED2184BE20}"/>
                </a:ext>
              </a:extLst>
            </p:cNvPr>
            <p:cNvSpPr/>
            <p:nvPr/>
          </p:nvSpPr>
          <p:spPr>
            <a:xfrm>
              <a:off x="31601294" y="33210801"/>
              <a:ext cx="20859" cy="20954"/>
            </a:xfrm>
            <a:custGeom>
              <a:avLst/>
              <a:gdLst>
                <a:gd name="connsiteX0" fmla="*/ 0 w 20859"/>
                <a:gd name="connsiteY0" fmla="*/ 0 h 20954"/>
                <a:gd name="connsiteX1" fmla="*/ 20860 w 20859"/>
                <a:gd name="connsiteY1" fmla="*/ 0 h 20954"/>
                <a:gd name="connsiteX2" fmla="*/ 20860 w 20859"/>
                <a:gd name="connsiteY2" fmla="*/ 20955 h 20954"/>
                <a:gd name="connsiteX3" fmla="*/ 0 w 20859"/>
                <a:gd name="connsiteY3" fmla="*/ 20955 h 20954"/>
              </a:gdLst>
              <a:ahLst/>
              <a:cxnLst>
                <a:cxn ang="0">
                  <a:pos x="connsiteX0" y="connsiteY0"/>
                </a:cxn>
                <a:cxn ang="0">
                  <a:pos x="connsiteX1" y="connsiteY1"/>
                </a:cxn>
                <a:cxn ang="0">
                  <a:pos x="connsiteX2" y="connsiteY2"/>
                </a:cxn>
                <a:cxn ang="0">
                  <a:pos x="connsiteX3" y="connsiteY3"/>
                </a:cxn>
              </a:cxnLst>
              <a:rect l="l" t="t" r="r" b="b"/>
              <a:pathLst>
                <a:path w="20859" h="20954">
                  <a:moveTo>
                    <a:pt x="0" y="0"/>
                  </a:moveTo>
                  <a:lnTo>
                    <a:pt x="20860" y="0"/>
                  </a:lnTo>
                  <a:lnTo>
                    <a:pt x="20860" y="20955"/>
                  </a:lnTo>
                  <a:lnTo>
                    <a:pt x="0" y="20955"/>
                  </a:lnTo>
                  <a:close/>
                </a:path>
              </a:pathLst>
            </a:custGeom>
            <a:grpFill/>
            <a:ln w="9525" cap="flat">
              <a:noFill/>
              <a:prstDash val="solid"/>
              <a:miter/>
            </a:ln>
          </p:spPr>
          <p:txBody>
            <a:bodyPr rtlCol="0" anchor="ctr"/>
            <a:lstStyle/>
            <a:p>
              <a:endParaRPr lang="fi-FI"/>
            </a:p>
          </p:txBody>
        </p:sp>
      </p:grpSp>
      <p:pic>
        <p:nvPicPr>
          <p:cNvPr id="10" name="Kuva 9">
            <a:extLst>
              <a:ext uri="{FF2B5EF4-FFF2-40B4-BE49-F238E27FC236}">
                <a16:creationId xmlns:a16="http://schemas.microsoft.com/office/drawing/2014/main" id="{404B50FE-EF94-DE46-5F68-84BDB5ACDDB4}"/>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8399153" y="33106029"/>
            <a:ext cx="2193398" cy="2193396"/>
          </a:xfrm>
          <a:prstGeom prst="rect">
            <a:avLst/>
          </a:prstGeom>
        </p:spPr>
      </p:pic>
      <p:grpSp>
        <p:nvGrpSpPr>
          <p:cNvPr id="1773" name="Ryhmä 1772">
            <a:extLst>
              <a:ext uri="{FF2B5EF4-FFF2-40B4-BE49-F238E27FC236}">
                <a16:creationId xmlns:a16="http://schemas.microsoft.com/office/drawing/2014/main" id="{DD1B5AE9-1376-99F6-6EFD-464BEC284A2C}"/>
              </a:ext>
            </a:extLst>
          </p:cNvPr>
          <p:cNvGrpSpPr/>
          <p:nvPr/>
        </p:nvGrpSpPr>
        <p:grpSpPr>
          <a:xfrm>
            <a:off x="931967" y="10964049"/>
            <a:ext cx="9991100" cy="7560000"/>
            <a:chOff x="931967" y="10964049"/>
            <a:chExt cx="9991100" cy="7560000"/>
          </a:xfrm>
        </p:grpSpPr>
        <p:sp>
          <p:nvSpPr>
            <p:cNvPr id="2" name="Freeform 241">
              <a:extLst>
                <a:ext uri="{FF2B5EF4-FFF2-40B4-BE49-F238E27FC236}">
                  <a16:creationId xmlns:a16="http://schemas.microsoft.com/office/drawing/2014/main" id="{AC2B56DD-28E6-563D-A086-814D5434B588}"/>
                </a:ext>
              </a:extLst>
            </p:cNvPr>
            <p:cNvSpPr>
              <a:spLocks/>
            </p:cNvSpPr>
            <p:nvPr/>
          </p:nvSpPr>
          <p:spPr bwMode="auto">
            <a:xfrm>
              <a:off x="1549363" y="10964049"/>
              <a:ext cx="8013805" cy="7560000"/>
            </a:xfrm>
            <a:prstGeom prst="roundRect">
              <a:avLst>
                <a:gd name="adj" fmla="val 4264"/>
              </a:avLst>
            </a:prstGeom>
            <a:solidFill>
              <a:schemeClr val="bg1"/>
            </a:solidFill>
            <a:ln w="38100">
              <a:solidFill>
                <a:schemeClr val="tx1"/>
              </a:solidFill>
            </a:ln>
            <a:effectLst/>
          </p:spPr>
          <p:txBody>
            <a:bodyPr lIns="0" tIns="1440000" rIns="0" bIns="0" anchor="t"/>
            <a:lstStyle>
              <a:defPPr>
                <a:defRPr lang="fi-FI"/>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180000" algn="ctr" defTabSz="914377">
                <a:spcAft>
                  <a:spcPts val="1200"/>
                </a:spcAft>
                <a:defRPr/>
              </a:pPr>
              <a:r>
                <a:rPr lang="fi-FI" altLang="fi-FI" sz="3500" dirty="0">
                  <a:solidFill>
                    <a:srgbClr val="000000"/>
                  </a:solidFill>
                  <a:latin typeface="Arial" panose="020B0604020202020204"/>
                  <a:cs typeface="Arial" panose="020B0604020202020204" pitchFamily="34" charset="0"/>
                </a:rPr>
                <a:t>Tutustu </a:t>
              </a:r>
              <a:br>
                <a:rPr lang="fi-FI" altLang="fi-FI" sz="3500" dirty="0">
                  <a:solidFill>
                    <a:srgbClr val="000000"/>
                  </a:solidFill>
                  <a:latin typeface="Arial" panose="020B0604020202020204"/>
                  <a:cs typeface="Arial" panose="020B0604020202020204" pitchFamily="34" charset="0"/>
                </a:rPr>
              </a:br>
              <a:r>
                <a:rPr lang="fi-FI" altLang="fi-FI" sz="3500" dirty="0" err="1">
                  <a:solidFill>
                    <a:srgbClr val="000000"/>
                  </a:solidFill>
                  <a:latin typeface="Arial" panose="020B0604020202020204"/>
                  <a:cs typeface="Arial" panose="020B0604020202020204" pitchFamily="34" charset="0"/>
                </a:rPr>
                <a:t>apuaeroon.fi:n</a:t>
              </a:r>
              <a:r>
                <a:rPr lang="fi-FI" altLang="fi-FI" sz="3500" dirty="0">
                  <a:solidFill>
                    <a:srgbClr val="000000"/>
                  </a:solidFill>
                  <a:latin typeface="Arial" panose="020B0604020202020204"/>
                  <a:cs typeface="Arial" panose="020B0604020202020204" pitchFamily="34" charset="0"/>
                </a:rPr>
                <a:t> </a:t>
              </a:r>
              <a:br>
                <a:rPr lang="fi-FI" altLang="fi-FI" sz="3500" dirty="0">
                  <a:solidFill>
                    <a:srgbClr val="000000"/>
                  </a:solidFill>
                  <a:latin typeface="Arial" panose="020B0604020202020204"/>
                  <a:cs typeface="Arial" panose="020B0604020202020204" pitchFamily="34" charset="0"/>
                </a:rPr>
              </a:br>
              <a:r>
                <a:rPr lang="fi-FI" altLang="fi-FI" sz="3500" dirty="0">
                  <a:solidFill>
                    <a:srgbClr val="000000"/>
                  </a:solidFill>
                  <a:latin typeface="Arial" panose="020B0604020202020204"/>
                  <a:cs typeface="Arial" panose="020B0604020202020204" pitchFamily="34" charset="0"/>
                </a:rPr>
                <a:t>Vanhempana </a:t>
              </a:r>
              <a:br>
                <a:rPr lang="fi-FI" altLang="fi-FI" sz="3500" dirty="0">
                  <a:solidFill>
                    <a:srgbClr val="000000"/>
                  </a:solidFill>
                  <a:latin typeface="Arial" panose="020B0604020202020204"/>
                  <a:cs typeface="Arial" panose="020B0604020202020204" pitchFamily="34" charset="0"/>
                </a:rPr>
              </a:br>
              <a:r>
                <a:rPr lang="fi-FI" altLang="fi-FI" sz="3500" dirty="0">
                  <a:solidFill>
                    <a:srgbClr val="000000"/>
                  </a:solidFill>
                  <a:latin typeface="Arial" panose="020B0604020202020204"/>
                  <a:cs typeface="Arial" panose="020B0604020202020204" pitchFamily="34" charset="0"/>
                </a:rPr>
                <a:t>eron jälkeen </a:t>
              </a:r>
              <a:br>
                <a:rPr lang="fi-FI" altLang="fi-FI" sz="3500" dirty="0">
                  <a:solidFill>
                    <a:srgbClr val="000000"/>
                  </a:solidFill>
                  <a:latin typeface="Arial" panose="020B0604020202020204"/>
                  <a:cs typeface="Arial" panose="020B0604020202020204" pitchFamily="34" charset="0"/>
                </a:rPr>
              </a:br>
              <a:r>
                <a:rPr lang="fi-FI" altLang="fi-FI" sz="3500" dirty="0">
                  <a:solidFill>
                    <a:srgbClr val="000000"/>
                  </a:solidFill>
                  <a:latin typeface="Arial" panose="020B0604020202020204"/>
                  <a:cs typeface="Arial" panose="020B0604020202020204" pitchFamily="34" charset="0"/>
                </a:rPr>
                <a:t>-verkkokurssiin.</a:t>
              </a:r>
            </a:p>
          </p:txBody>
        </p:sp>
        <p:grpSp>
          <p:nvGrpSpPr>
            <p:cNvPr id="1767" name="Ryhmä 1766">
              <a:extLst>
                <a:ext uri="{FF2B5EF4-FFF2-40B4-BE49-F238E27FC236}">
                  <a16:creationId xmlns:a16="http://schemas.microsoft.com/office/drawing/2014/main" id="{2D89486A-4DBA-2C6D-0B86-606D12502D84}"/>
                </a:ext>
              </a:extLst>
            </p:cNvPr>
            <p:cNvGrpSpPr/>
            <p:nvPr/>
          </p:nvGrpSpPr>
          <p:grpSpPr>
            <a:xfrm>
              <a:off x="2059363" y="11213585"/>
              <a:ext cx="6993805" cy="3995608"/>
              <a:chOff x="2124317" y="11782197"/>
              <a:chExt cx="6993805" cy="3995608"/>
            </a:xfrm>
          </p:grpSpPr>
          <p:cxnSp>
            <p:nvCxnSpPr>
              <p:cNvPr id="27" name="Suora nuoliyhdysviiva 26">
                <a:extLst>
                  <a:ext uri="{FF2B5EF4-FFF2-40B4-BE49-F238E27FC236}">
                    <a16:creationId xmlns:a16="http://schemas.microsoft.com/office/drawing/2014/main" id="{B109CBEF-50E3-59B2-5C26-604506271923}"/>
                  </a:ext>
                </a:extLst>
              </p:cNvPr>
              <p:cNvCxnSpPr/>
              <p:nvPr/>
            </p:nvCxnSpPr>
            <p:spPr>
              <a:xfrm>
                <a:off x="4288525" y="12634586"/>
                <a:ext cx="2665390" cy="0"/>
              </a:xfrm>
              <a:prstGeom prst="straightConnector1">
                <a:avLst/>
              </a:prstGeom>
              <a:ln w="1270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445" name="Kuva 1444">
                <a:extLst>
                  <a:ext uri="{FF2B5EF4-FFF2-40B4-BE49-F238E27FC236}">
                    <a16:creationId xmlns:a16="http://schemas.microsoft.com/office/drawing/2014/main" id="{708006DB-5174-C7F1-4082-2E28AF9DD6CF}"/>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2124317" y="11782197"/>
                <a:ext cx="1692666" cy="3995608"/>
              </a:xfrm>
              <a:prstGeom prst="rect">
                <a:avLst/>
              </a:prstGeom>
            </p:spPr>
          </p:pic>
          <p:pic>
            <p:nvPicPr>
              <p:cNvPr id="1450" name="Kuva 1449">
                <a:extLst>
                  <a:ext uri="{FF2B5EF4-FFF2-40B4-BE49-F238E27FC236}">
                    <a16:creationId xmlns:a16="http://schemas.microsoft.com/office/drawing/2014/main" id="{0360405E-FDAC-1352-010B-3EEF024B1BD7}"/>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7425456" y="11782197"/>
                <a:ext cx="1692666" cy="3995608"/>
              </a:xfrm>
              <a:prstGeom prst="rect">
                <a:avLst/>
              </a:prstGeom>
            </p:spPr>
          </p:pic>
        </p:grpSp>
        <p:grpSp>
          <p:nvGrpSpPr>
            <p:cNvPr id="1771" name="Ryhmä 1770">
              <a:extLst>
                <a:ext uri="{FF2B5EF4-FFF2-40B4-BE49-F238E27FC236}">
                  <a16:creationId xmlns:a16="http://schemas.microsoft.com/office/drawing/2014/main" id="{A304F664-32D0-BBE1-8D42-C6158E5970BC}"/>
                </a:ext>
              </a:extLst>
            </p:cNvPr>
            <p:cNvGrpSpPr/>
            <p:nvPr/>
          </p:nvGrpSpPr>
          <p:grpSpPr>
            <a:xfrm>
              <a:off x="931967" y="16055968"/>
              <a:ext cx="3162651" cy="1903392"/>
              <a:chOff x="1239433" y="16055968"/>
              <a:chExt cx="3162651" cy="1903392"/>
            </a:xfrm>
          </p:grpSpPr>
          <p:grpSp>
            <p:nvGrpSpPr>
              <p:cNvPr id="1470" name="Ryhmä 1469">
                <a:extLst>
                  <a:ext uri="{FF2B5EF4-FFF2-40B4-BE49-F238E27FC236}">
                    <a16:creationId xmlns:a16="http://schemas.microsoft.com/office/drawing/2014/main" id="{8B5B132E-2DF9-9532-6F34-6874AFA4B143}"/>
                  </a:ext>
                </a:extLst>
              </p:cNvPr>
              <p:cNvGrpSpPr/>
              <p:nvPr/>
            </p:nvGrpSpPr>
            <p:grpSpPr>
              <a:xfrm rot="6037996">
                <a:off x="3374401" y="16931678"/>
                <a:ext cx="603205" cy="1452160"/>
                <a:chOff x="16651312" y="21968035"/>
                <a:chExt cx="1023356" cy="2463634"/>
              </a:xfrm>
              <a:solidFill>
                <a:srgbClr val="E3D0E0"/>
              </a:solidFill>
            </p:grpSpPr>
            <p:sp>
              <p:nvSpPr>
                <p:cNvPr id="1472" name="Vapaamuotoinen: Muoto 1471">
                  <a:extLst>
                    <a:ext uri="{FF2B5EF4-FFF2-40B4-BE49-F238E27FC236}">
                      <a16:creationId xmlns:a16="http://schemas.microsoft.com/office/drawing/2014/main" id="{187A9761-31C0-39E8-5DB1-7837C0A59671}"/>
                    </a:ext>
                  </a:extLst>
                </p:cNvPr>
                <p:cNvSpPr/>
                <p:nvPr/>
              </p:nvSpPr>
              <p:spPr>
                <a:xfrm>
                  <a:off x="16651312" y="21968035"/>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561" name="Vapaamuotoinen: Muoto 1560">
                  <a:extLst>
                    <a:ext uri="{FF2B5EF4-FFF2-40B4-BE49-F238E27FC236}">
                      <a16:creationId xmlns:a16="http://schemas.microsoft.com/office/drawing/2014/main" id="{1971AD96-04E0-19C8-FFA5-ABE98311ADD1}"/>
                    </a:ext>
                  </a:extLst>
                </p:cNvPr>
                <p:cNvSpPr/>
                <p:nvPr/>
              </p:nvSpPr>
              <p:spPr>
                <a:xfrm>
                  <a:off x="17068235" y="22119644"/>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562" name="Vapaamuotoinen: Muoto 1561">
                  <a:extLst>
                    <a:ext uri="{FF2B5EF4-FFF2-40B4-BE49-F238E27FC236}">
                      <a16:creationId xmlns:a16="http://schemas.microsoft.com/office/drawing/2014/main" id="{6184E6A9-9CDB-B84B-B0F4-3B7BA77F9278}"/>
                    </a:ext>
                  </a:extLst>
                </p:cNvPr>
                <p:cNvSpPr/>
                <p:nvPr/>
              </p:nvSpPr>
              <p:spPr>
                <a:xfrm>
                  <a:off x="17295648" y="22271252"/>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97" name="Vapaamuotoinen: Muoto 196">
                  <a:extLst>
                    <a:ext uri="{FF2B5EF4-FFF2-40B4-BE49-F238E27FC236}">
                      <a16:creationId xmlns:a16="http://schemas.microsoft.com/office/drawing/2014/main" id="{CD788126-1A50-C724-1F14-C17C6578AE70}"/>
                    </a:ext>
                  </a:extLst>
                </p:cNvPr>
                <p:cNvSpPr/>
                <p:nvPr/>
              </p:nvSpPr>
              <p:spPr>
                <a:xfrm>
                  <a:off x="17447256" y="22460762"/>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98" name="Vapaamuotoinen: Muoto 197">
                  <a:extLst>
                    <a:ext uri="{FF2B5EF4-FFF2-40B4-BE49-F238E27FC236}">
                      <a16:creationId xmlns:a16="http://schemas.microsoft.com/office/drawing/2014/main" id="{8B98CF4E-8261-B742-1738-1EED7DCD813A}"/>
                    </a:ext>
                  </a:extLst>
                </p:cNvPr>
                <p:cNvSpPr/>
                <p:nvPr/>
              </p:nvSpPr>
              <p:spPr>
                <a:xfrm>
                  <a:off x="17560962" y="22612371"/>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99" name="Vapaamuotoinen: Muoto 198">
                  <a:extLst>
                    <a:ext uri="{FF2B5EF4-FFF2-40B4-BE49-F238E27FC236}">
                      <a16:creationId xmlns:a16="http://schemas.microsoft.com/office/drawing/2014/main" id="{75860ADA-37B3-3917-B2F3-451B8FE8F5AD}"/>
                    </a:ext>
                  </a:extLst>
                </p:cNvPr>
                <p:cNvSpPr/>
                <p:nvPr/>
              </p:nvSpPr>
              <p:spPr>
                <a:xfrm>
                  <a:off x="16689214" y="22460762"/>
                  <a:ext cx="947551" cy="1970907"/>
                </a:xfrm>
                <a:custGeom>
                  <a:avLst/>
                  <a:gdLst>
                    <a:gd name="connsiteX0" fmla="*/ 341119 w 947551"/>
                    <a:gd name="connsiteY0" fmla="*/ 0 h 1970907"/>
                    <a:gd name="connsiteX1" fmla="*/ 0 w 947551"/>
                    <a:gd name="connsiteY1" fmla="*/ 265315 h 1970907"/>
                    <a:gd name="connsiteX2" fmla="*/ 227412 w 947551"/>
                    <a:gd name="connsiteY2" fmla="*/ 1137062 h 1970907"/>
                    <a:gd name="connsiteX3" fmla="*/ 454825 w 947551"/>
                    <a:gd name="connsiteY3" fmla="*/ 1970908 h 1970907"/>
                    <a:gd name="connsiteX4" fmla="*/ 795944 w 947551"/>
                    <a:gd name="connsiteY4" fmla="*/ 1212866 h 1970907"/>
                    <a:gd name="connsiteX5" fmla="*/ 947552 w 947551"/>
                    <a:gd name="connsiteY5" fmla="*/ 568531 h 1970907"/>
                    <a:gd name="connsiteX6" fmla="*/ 341119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341119" y="0"/>
                      </a:moveTo>
                      <a:cubicBezTo>
                        <a:pt x="121287" y="0"/>
                        <a:pt x="0" y="53063"/>
                        <a:pt x="0" y="265315"/>
                      </a:cubicBezTo>
                      <a:cubicBezTo>
                        <a:pt x="0" y="587482"/>
                        <a:pt x="227412" y="712559"/>
                        <a:pt x="227412" y="1137062"/>
                      </a:cubicBezTo>
                      <a:cubicBezTo>
                        <a:pt x="227412" y="1296251"/>
                        <a:pt x="-106126" y="1970908"/>
                        <a:pt x="454825" y="1970908"/>
                      </a:cubicBezTo>
                      <a:cubicBezTo>
                        <a:pt x="943762" y="1970908"/>
                        <a:pt x="795944" y="1474391"/>
                        <a:pt x="795944" y="1212866"/>
                      </a:cubicBezTo>
                      <a:cubicBezTo>
                        <a:pt x="795944" y="951342"/>
                        <a:pt x="947552" y="917230"/>
                        <a:pt x="947552" y="568531"/>
                      </a:cubicBezTo>
                      <a:cubicBezTo>
                        <a:pt x="947552" y="322168"/>
                        <a:pt x="560951" y="0"/>
                        <a:pt x="341119" y="0"/>
                      </a:cubicBezTo>
                      <a:close/>
                    </a:path>
                  </a:pathLst>
                </a:custGeom>
                <a:grpFill/>
                <a:ln w="37902" cap="flat">
                  <a:noFill/>
                  <a:prstDash val="solid"/>
                  <a:miter/>
                </a:ln>
              </p:spPr>
              <p:txBody>
                <a:bodyPr rtlCol="0" anchor="ctr"/>
                <a:lstStyle/>
                <a:p>
                  <a:endParaRPr lang="fi-FI"/>
                </a:p>
              </p:txBody>
            </p:sp>
          </p:grpSp>
          <p:grpSp>
            <p:nvGrpSpPr>
              <p:cNvPr id="1584" name="Ryhmä 1583">
                <a:extLst>
                  <a:ext uri="{FF2B5EF4-FFF2-40B4-BE49-F238E27FC236}">
                    <a16:creationId xmlns:a16="http://schemas.microsoft.com/office/drawing/2014/main" id="{B594BEB1-28D6-9D24-F418-08F7D1FFD715}"/>
                  </a:ext>
                </a:extLst>
              </p:cNvPr>
              <p:cNvGrpSpPr/>
              <p:nvPr/>
            </p:nvGrpSpPr>
            <p:grpSpPr>
              <a:xfrm rot="6171100">
                <a:off x="1680494" y="15614907"/>
                <a:ext cx="1552194" cy="2434316"/>
                <a:chOff x="15324740" y="21096288"/>
                <a:chExt cx="2633344" cy="4129891"/>
              </a:xfrm>
            </p:grpSpPr>
            <p:grpSp>
              <p:nvGrpSpPr>
                <p:cNvPr id="239" name="Ryhmä 238">
                  <a:extLst>
                    <a:ext uri="{FF2B5EF4-FFF2-40B4-BE49-F238E27FC236}">
                      <a16:creationId xmlns:a16="http://schemas.microsoft.com/office/drawing/2014/main" id="{49776051-9D8F-C75B-FE54-09401A190AFB}"/>
                    </a:ext>
                  </a:extLst>
                </p:cNvPr>
                <p:cNvGrpSpPr/>
                <p:nvPr/>
              </p:nvGrpSpPr>
              <p:grpSpPr>
                <a:xfrm rot="20921463">
                  <a:off x="15324740" y="21096288"/>
                  <a:ext cx="1023355" cy="2463634"/>
                  <a:chOff x="15324740" y="21096288"/>
                  <a:chExt cx="1023355" cy="2463634"/>
                </a:xfrm>
                <a:solidFill>
                  <a:srgbClr val="E3D0E0"/>
                </a:solidFill>
              </p:grpSpPr>
              <p:sp>
                <p:nvSpPr>
                  <p:cNvPr id="251" name="Vapaamuotoinen: Muoto 250">
                    <a:extLst>
                      <a:ext uri="{FF2B5EF4-FFF2-40B4-BE49-F238E27FC236}">
                        <a16:creationId xmlns:a16="http://schemas.microsoft.com/office/drawing/2014/main" id="{40D0FCA9-5743-F1EA-72FC-0307509AD7F3}"/>
                      </a:ext>
                    </a:extLst>
                  </p:cNvPr>
                  <p:cNvSpPr/>
                  <p:nvPr/>
                </p:nvSpPr>
                <p:spPr>
                  <a:xfrm>
                    <a:off x="16006977" y="21096288"/>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252" name="Vapaamuotoinen: Muoto 251">
                    <a:extLst>
                      <a:ext uri="{FF2B5EF4-FFF2-40B4-BE49-F238E27FC236}">
                        <a16:creationId xmlns:a16="http://schemas.microsoft.com/office/drawing/2014/main" id="{CA9335A9-158D-48C4-686D-1543887FE94F}"/>
                      </a:ext>
                    </a:extLst>
                  </p:cNvPr>
                  <p:cNvSpPr/>
                  <p:nvPr/>
                </p:nvSpPr>
                <p:spPr>
                  <a:xfrm>
                    <a:off x="15741663" y="21247896"/>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254" name="Vapaamuotoinen: Muoto 253">
                    <a:extLst>
                      <a:ext uri="{FF2B5EF4-FFF2-40B4-BE49-F238E27FC236}">
                        <a16:creationId xmlns:a16="http://schemas.microsoft.com/office/drawing/2014/main" id="{F0CC5BAD-6B0D-DADD-08D0-90BB7622DE79}"/>
                      </a:ext>
                    </a:extLst>
                  </p:cNvPr>
                  <p:cNvSpPr/>
                  <p:nvPr/>
                </p:nvSpPr>
                <p:spPr>
                  <a:xfrm>
                    <a:off x="15552152" y="21399504"/>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255" name="Vapaamuotoinen: Muoto 254">
                    <a:extLst>
                      <a:ext uri="{FF2B5EF4-FFF2-40B4-BE49-F238E27FC236}">
                        <a16:creationId xmlns:a16="http://schemas.microsoft.com/office/drawing/2014/main" id="{C8E9BCFA-A5FC-1E90-E523-2A395B9CEC53}"/>
                      </a:ext>
                    </a:extLst>
                  </p:cNvPr>
                  <p:cNvSpPr/>
                  <p:nvPr/>
                </p:nvSpPr>
                <p:spPr>
                  <a:xfrm>
                    <a:off x="15438446" y="21589015"/>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638" name="Vapaamuotoinen: Muoto 1637">
                    <a:extLst>
                      <a:ext uri="{FF2B5EF4-FFF2-40B4-BE49-F238E27FC236}">
                        <a16:creationId xmlns:a16="http://schemas.microsoft.com/office/drawing/2014/main" id="{AB9DBFAC-6140-CD43-927F-0AF76A892163}"/>
                      </a:ext>
                    </a:extLst>
                  </p:cNvPr>
                  <p:cNvSpPr/>
                  <p:nvPr/>
                </p:nvSpPr>
                <p:spPr>
                  <a:xfrm>
                    <a:off x="15324740" y="21740623"/>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639" name="Vapaamuotoinen: Muoto 1638">
                    <a:extLst>
                      <a:ext uri="{FF2B5EF4-FFF2-40B4-BE49-F238E27FC236}">
                        <a16:creationId xmlns:a16="http://schemas.microsoft.com/office/drawing/2014/main" id="{F7100FD6-D9D6-FAE0-1922-17C79CC8826A}"/>
                      </a:ext>
                    </a:extLst>
                  </p:cNvPr>
                  <p:cNvSpPr/>
                  <p:nvPr/>
                </p:nvSpPr>
                <p:spPr>
                  <a:xfrm>
                    <a:off x="15362642" y="21589015"/>
                    <a:ext cx="947551" cy="1970907"/>
                  </a:xfrm>
                  <a:custGeom>
                    <a:avLst/>
                    <a:gdLst>
                      <a:gd name="connsiteX0" fmla="*/ 606433 w 947551"/>
                      <a:gd name="connsiteY0" fmla="*/ 0 h 1970907"/>
                      <a:gd name="connsiteX1" fmla="*/ 0 w 947551"/>
                      <a:gd name="connsiteY1" fmla="*/ 568531 h 1970907"/>
                      <a:gd name="connsiteX2" fmla="*/ 151608 w 947551"/>
                      <a:gd name="connsiteY2" fmla="*/ 1212866 h 1970907"/>
                      <a:gd name="connsiteX3" fmla="*/ 492727 w 947551"/>
                      <a:gd name="connsiteY3" fmla="*/ 1970908 h 1970907"/>
                      <a:gd name="connsiteX4" fmla="*/ 720139 w 947551"/>
                      <a:gd name="connsiteY4" fmla="*/ 1137062 h 1970907"/>
                      <a:gd name="connsiteX5" fmla="*/ 947552 w 947551"/>
                      <a:gd name="connsiteY5" fmla="*/ 265315 h 1970907"/>
                      <a:gd name="connsiteX6" fmla="*/ 606433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606433" y="0"/>
                        </a:moveTo>
                        <a:cubicBezTo>
                          <a:pt x="386601" y="0"/>
                          <a:pt x="0" y="322168"/>
                          <a:pt x="0" y="568531"/>
                        </a:cubicBezTo>
                        <a:cubicBezTo>
                          <a:pt x="0" y="917230"/>
                          <a:pt x="151608" y="951342"/>
                          <a:pt x="151608" y="1212866"/>
                        </a:cubicBezTo>
                        <a:cubicBezTo>
                          <a:pt x="151608" y="1474391"/>
                          <a:pt x="3790" y="1970908"/>
                          <a:pt x="492727" y="1970908"/>
                        </a:cubicBezTo>
                        <a:cubicBezTo>
                          <a:pt x="1053678" y="1970908"/>
                          <a:pt x="720139" y="1296251"/>
                          <a:pt x="720139" y="1137062"/>
                        </a:cubicBezTo>
                        <a:cubicBezTo>
                          <a:pt x="720139" y="712559"/>
                          <a:pt x="947552" y="587482"/>
                          <a:pt x="947552" y="265315"/>
                        </a:cubicBezTo>
                        <a:cubicBezTo>
                          <a:pt x="947552" y="53063"/>
                          <a:pt x="826265" y="0"/>
                          <a:pt x="606433" y="0"/>
                        </a:cubicBezTo>
                        <a:close/>
                      </a:path>
                    </a:pathLst>
                  </a:custGeom>
                  <a:grpFill/>
                  <a:ln w="37902" cap="flat">
                    <a:noFill/>
                    <a:prstDash val="solid"/>
                    <a:miter/>
                  </a:ln>
                </p:spPr>
                <p:txBody>
                  <a:bodyPr rtlCol="0" anchor="ctr"/>
                  <a:lstStyle/>
                  <a:p>
                    <a:endParaRPr lang="fi-FI"/>
                  </a:p>
                </p:txBody>
              </p:sp>
            </p:grpSp>
            <p:grpSp>
              <p:nvGrpSpPr>
                <p:cNvPr id="240" name="Ryhmä 239">
                  <a:extLst>
                    <a:ext uri="{FF2B5EF4-FFF2-40B4-BE49-F238E27FC236}">
                      <a16:creationId xmlns:a16="http://schemas.microsoft.com/office/drawing/2014/main" id="{8A93FC9A-A3F2-3B8B-FC9B-3F5B2F49BDA8}"/>
                    </a:ext>
                  </a:extLst>
                </p:cNvPr>
                <p:cNvGrpSpPr/>
                <p:nvPr/>
              </p:nvGrpSpPr>
              <p:grpSpPr>
                <a:xfrm rot="910449">
                  <a:off x="16934728" y="22762545"/>
                  <a:ext cx="1023356" cy="2463634"/>
                  <a:chOff x="16651312" y="21968035"/>
                  <a:chExt cx="1023356" cy="2463634"/>
                </a:xfrm>
                <a:solidFill>
                  <a:srgbClr val="E3D0E0"/>
                </a:solidFill>
              </p:grpSpPr>
              <p:sp>
                <p:nvSpPr>
                  <p:cNvPr id="241" name="Vapaamuotoinen: Muoto 240">
                    <a:extLst>
                      <a:ext uri="{FF2B5EF4-FFF2-40B4-BE49-F238E27FC236}">
                        <a16:creationId xmlns:a16="http://schemas.microsoft.com/office/drawing/2014/main" id="{B84741D8-EEC5-7D32-AC56-2CF605E039B0}"/>
                      </a:ext>
                    </a:extLst>
                  </p:cNvPr>
                  <p:cNvSpPr/>
                  <p:nvPr/>
                </p:nvSpPr>
                <p:spPr>
                  <a:xfrm>
                    <a:off x="16651312" y="21968035"/>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242" name="Vapaamuotoinen: Muoto 241">
                    <a:extLst>
                      <a:ext uri="{FF2B5EF4-FFF2-40B4-BE49-F238E27FC236}">
                        <a16:creationId xmlns:a16="http://schemas.microsoft.com/office/drawing/2014/main" id="{EE005DC3-9358-D16E-4104-D82DD0FDB775}"/>
                      </a:ext>
                    </a:extLst>
                  </p:cNvPr>
                  <p:cNvSpPr/>
                  <p:nvPr/>
                </p:nvSpPr>
                <p:spPr>
                  <a:xfrm>
                    <a:off x="17068235" y="22119644"/>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243" name="Vapaamuotoinen: Muoto 242">
                    <a:extLst>
                      <a:ext uri="{FF2B5EF4-FFF2-40B4-BE49-F238E27FC236}">
                        <a16:creationId xmlns:a16="http://schemas.microsoft.com/office/drawing/2014/main" id="{E5A51B03-7E0A-B3CF-4CF1-28B08617FED5}"/>
                      </a:ext>
                    </a:extLst>
                  </p:cNvPr>
                  <p:cNvSpPr/>
                  <p:nvPr/>
                </p:nvSpPr>
                <p:spPr>
                  <a:xfrm>
                    <a:off x="17295648" y="22271252"/>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244" name="Vapaamuotoinen: Muoto 243">
                    <a:extLst>
                      <a:ext uri="{FF2B5EF4-FFF2-40B4-BE49-F238E27FC236}">
                        <a16:creationId xmlns:a16="http://schemas.microsoft.com/office/drawing/2014/main" id="{E590AB2F-D49C-226C-E4F8-5E525C6E3F64}"/>
                      </a:ext>
                    </a:extLst>
                  </p:cNvPr>
                  <p:cNvSpPr/>
                  <p:nvPr/>
                </p:nvSpPr>
                <p:spPr>
                  <a:xfrm>
                    <a:off x="17447256" y="22460762"/>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245" name="Vapaamuotoinen: Muoto 244">
                    <a:extLst>
                      <a:ext uri="{FF2B5EF4-FFF2-40B4-BE49-F238E27FC236}">
                        <a16:creationId xmlns:a16="http://schemas.microsoft.com/office/drawing/2014/main" id="{357AF534-170C-B0BB-711C-A77DA3C2B837}"/>
                      </a:ext>
                    </a:extLst>
                  </p:cNvPr>
                  <p:cNvSpPr/>
                  <p:nvPr/>
                </p:nvSpPr>
                <p:spPr>
                  <a:xfrm>
                    <a:off x="17560962" y="22612371"/>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246" name="Vapaamuotoinen: Muoto 245">
                    <a:extLst>
                      <a:ext uri="{FF2B5EF4-FFF2-40B4-BE49-F238E27FC236}">
                        <a16:creationId xmlns:a16="http://schemas.microsoft.com/office/drawing/2014/main" id="{BC0DE1A7-59A6-DF29-49A2-96FC76FB0AB6}"/>
                      </a:ext>
                    </a:extLst>
                  </p:cNvPr>
                  <p:cNvSpPr/>
                  <p:nvPr/>
                </p:nvSpPr>
                <p:spPr>
                  <a:xfrm>
                    <a:off x="16689214" y="22460762"/>
                    <a:ext cx="947551" cy="1970907"/>
                  </a:xfrm>
                  <a:custGeom>
                    <a:avLst/>
                    <a:gdLst>
                      <a:gd name="connsiteX0" fmla="*/ 341119 w 947551"/>
                      <a:gd name="connsiteY0" fmla="*/ 0 h 1970907"/>
                      <a:gd name="connsiteX1" fmla="*/ 0 w 947551"/>
                      <a:gd name="connsiteY1" fmla="*/ 265315 h 1970907"/>
                      <a:gd name="connsiteX2" fmla="*/ 227412 w 947551"/>
                      <a:gd name="connsiteY2" fmla="*/ 1137062 h 1970907"/>
                      <a:gd name="connsiteX3" fmla="*/ 454825 w 947551"/>
                      <a:gd name="connsiteY3" fmla="*/ 1970908 h 1970907"/>
                      <a:gd name="connsiteX4" fmla="*/ 795944 w 947551"/>
                      <a:gd name="connsiteY4" fmla="*/ 1212866 h 1970907"/>
                      <a:gd name="connsiteX5" fmla="*/ 947552 w 947551"/>
                      <a:gd name="connsiteY5" fmla="*/ 568531 h 1970907"/>
                      <a:gd name="connsiteX6" fmla="*/ 341119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341119" y="0"/>
                        </a:moveTo>
                        <a:cubicBezTo>
                          <a:pt x="121287" y="0"/>
                          <a:pt x="0" y="53063"/>
                          <a:pt x="0" y="265315"/>
                        </a:cubicBezTo>
                        <a:cubicBezTo>
                          <a:pt x="0" y="587482"/>
                          <a:pt x="227412" y="712559"/>
                          <a:pt x="227412" y="1137062"/>
                        </a:cubicBezTo>
                        <a:cubicBezTo>
                          <a:pt x="227412" y="1296251"/>
                          <a:pt x="-106126" y="1970908"/>
                          <a:pt x="454825" y="1970908"/>
                        </a:cubicBezTo>
                        <a:cubicBezTo>
                          <a:pt x="943762" y="1970908"/>
                          <a:pt x="795944" y="1474391"/>
                          <a:pt x="795944" y="1212866"/>
                        </a:cubicBezTo>
                        <a:cubicBezTo>
                          <a:pt x="795944" y="951342"/>
                          <a:pt x="947552" y="917230"/>
                          <a:pt x="947552" y="568531"/>
                        </a:cubicBezTo>
                        <a:cubicBezTo>
                          <a:pt x="947552" y="322168"/>
                          <a:pt x="560951" y="0"/>
                          <a:pt x="341119" y="0"/>
                        </a:cubicBezTo>
                        <a:close/>
                      </a:path>
                    </a:pathLst>
                  </a:custGeom>
                  <a:grpFill/>
                  <a:ln w="37902" cap="flat">
                    <a:noFill/>
                    <a:prstDash val="solid"/>
                    <a:miter/>
                  </a:ln>
                </p:spPr>
                <p:txBody>
                  <a:bodyPr rtlCol="0" anchor="ctr"/>
                  <a:lstStyle/>
                  <a:p>
                    <a:endParaRPr lang="fi-FI"/>
                  </a:p>
                </p:txBody>
              </p:sp>
            </p:grpSp>
          </p:grpSp>
        </p:grpSp>
        <p:grpSp>
          <p:nvGrpSpPr>
            <p:cNvPr id="1772" name="Ryhmä 1771">
              <a:extLst>
                <a:ext uri="{FF2B5EF4-FFF2-40B4-BE49-F238E27FC236}">
                  <a16:creationId xmlns:a16="http://schemas.microsoft.com/office/drawing/2014/main" id="{220834EC-163E-94A6-348B-A95CCA5E7FC1}"/>
                </a:ext>
              </a:extLst>
            </p:cNvPr>
            <p:cNvGrpSpPr/>
            <p:nvPr/>
          </p:nvGrpSpPr>
          <p:grpSpPr>
            <a:xfrm>
              <a:off x="7487519" y="16187905"/>
              <a:ext cx="3435548" cy="1552194"/>
              <a:chOff x="7487519" y="16187905"/>
              <a:chExt cx="3435548" cy="1552194"/>
            </a:xfrm>
          </p:grpSpPr>
          <p:grpSp>
            <p:nvGrpSpPr>
              <p:cNvPr id="1461" name="Ryhmä 1460">
                <a:extLst>
                  <a:ext uri="{FF2B5EF4-FFF2-40B4-BE49-F238E27FC236}">
                    <a16:creationId xmlns:a16="http://schemas.microsoft.com/office/drawing/2014/main" id="{974581EC-AAFE-4FD3-EBDF-E6379DB26F19}"/>
                  </a:ext>
                </a:extLst>
              </p:cNvPr>
              <p:cNvGrpSpPr/>
              <p:nvPr/>
            </p:nvGrpSpPr>
            <p:grpSpPr>
              <a:xfrm rot="4449010">
                <a:off x="7911996" y="15907909"/>
                <a:ext cx="603205" cy="1452160"/>
                <a:chOff x="15324740" y="21096288"/>
                <a:chExt cx="1023355" cy="2463634"/>
              </a:xfrm>
              <a:solidFill>
                <a:srgbClr val="E3D0E0"/>
              </a:solidFill>
            </p:grpSpPr>
            <p:sp>
              <p:nvSpPr>
                <p:cNvPr id="200" name="Vapaamuotoinen: Muoto 199">
                  <a:extLst>
                    <a:ext uri="{FF2B5EF4-FFF2-40B4-BE49-F238E27FC236}">
                      <a16:creationId xmlns:a16="http://schemas.microsoft.com/office/drawing/2014/main" id="{B6734791-4D4D-373E-57BB-676681E34104}"/>
                    </a:ext>
                  </a:extLst>
                </p:cNvPr>
                <p:cNvSpPr/>
                <p:nvPr/>
              </p:nvSpPr>
              <p:spPr>
                <a:xfrm>
                  <a:off x="16006977" y="21096288"/>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215" name="Vapaamuotoinen: Muoto 214">
                  <a:extLst>
                    <a:ext uri="{FF2B5EF4-FFF2-40B4-BE49-F238E27FC236}">
                      <a16:creationId xmlns:a16="http://schemas.microsoft.com/office/drawing/2014/main" id="{E326D9B8-584C-BC07-961A-62DCE1B119BC}"/>
                    </a:ext>
                  </a:extLst>
                </p:cNvPr>
                <p:cNvSpPr/>
                <p:nvPr/>
              </p:nvSpPr>
              <p:spPr>
                <a:xfrm>
                  <a:off x="15741663" y="21247896"/>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216" name="Vapaamuotoinen: Muoto 215">
                  <a:extLst>
                    <a:ext uri="{FF2B5EF4-FFF2-40B4-BE49-F238E27FC236}">
                      <a16:creationId xmlns:a16="http://schemas.microsoft.com/office/drawing/2014/main" id="{F96A86FF-C46B-157F-5C47-723FEFD4C6D9}"/>
                    </a:ext>
                  </a:extLst>
                </p:cNvPr>
                <p:cNvSpPr/>
                <p:nvPr/>
              </p:nvSpPr>
              <p:spPr>
                <a:xfrm>
                  <a:off x="15552152" y="21399504"/>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217" name="Vapaamuotoinen: Muoto 216">
                  <a:extLst>
                    <a:ext uri="{FF2B5EF4-FFF2-40B4-BE49-F238E27FC236}">
                      <a16:creationId xmlns:a16="http://schemas.microsoft.com/office/drawing/2014/main" id="{FE458E07-AD2F-9665-C7F6-A10F80594A21}"/>
                    </a:ext>
                  </a:extLst>
                </p:cNvPr>
                <p:cNvSpPr/>
                <p:nvPr/>
              </p:nvSpPr>
              <p:spPr>
                <a:xfrm>
                  <a:off x="15438446" y="21589015"/>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220" name="Vapaamuotoinen: Muoto 219">
                  <a:extLst>
                    <a:ext uri="{FF2B5EF4-FFF2-40B4-BE49-F238E27FC236}">
                      <a16:creationId xmlns:a16="http://schemas.microsoft.com/office/drawing/2014/main" id="{3321297C-5F93-FC47-9E90-64E4BBC1314B}"/>
                    </a:ext>
                  </a:extLst>
                </p:cNvPr>
                <p:cNvSpPr/>
                <p:nvPr/>
              </p:nvSpPr>
              <p:spPr>
                <a:xfrm>
                  <a:off x="15324740" y="21740623"/>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221" name="Vapaamuotoinen: Muoto 220">
                  <a:extLst>
                    <a:ext uri="{FF2B5EF4-FFF2-40B4-BE49-F238E27FC236}">
                      <a16:creationId xmlns:a16="http://schemas.microsoft.com/office/drawing/2014/main" id="{0B24829D-660E-3FEC-33F2-04B391E394FB}"/>
                    </a:ext>
                  </a:extLst>
                </p:cNvPr>
                <p:cNvSpPr/>
                <p:nvPr/>
              </p:nvSpPr>
              <p:spPr>
                <a:xfrm>
                  <a:off x="15362642" y="21589015"/>
                  <a:ext cx="947551" cy="1970907"/>
                </a:xfrm>
                <a:custGeom>
                  <a:avLst/>
                  <a:gdLst>
                    <a:gd name="connsiteX0" fmla="*/ 606433 w 947551"/>
                    <a:gd name="connsiteY0" fmla="*/ 0 h 1970907"/>
                    <a:gd name="connsiteX1" fmla="*/ 0 w 947551"/>
                    <a:gd name="connsiteY1" fmla="*/ 568531 h 1970907"/>
                    <a:gd name="connsiteX2" fmla="*/ 151608 w 947551"/>
                    <a:gd name="connsiteY2" fmla="*/ 1212866 h 1970907"/>
                    <a:gd name="connsiteX3" fmla="*/ 492727 w 947551"/>
                    <a:gd name="connsiteY3" fmla="*/ 1970908 h 1970907"/>
                    <a:gd name="connsiteX4" fmla="*/ 720139 w 947551"/>
                    <a:gd name="connsiteY4" fmla="*/ 1137062 h 1970907"/>
                    <a:gd name="connsiteX5" fmla="*/ 947552 w 947551"/>
                    <a:gd name="connsiteY5" fmla="*/ 265315 h 1970907"/>
                    <a:gd name="connsiteX6" fmla="*/ 606433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606433" y="0"/>
                      </a:moveTo>
                      <a:cubicBezTo>
                        <a:pt x="386601" y="0"/>
                        <a:pt x="0" y="322168"/>
                        <a:pt x="0" y="568531"/>
                      </a:cubicBezTo>
                      <a:cubicBezTo>
                        <a:pt x="0" y="917230"/>
                        <a:pt x="151608" y="951342"/>
                        <a:pt x="151608" y="1212866"/>
                      </a:cubicBezTo>
                      <a:cubicBezTo>
                        <a:pt x="151608" y="1474391"/>
                        <a:pt x="3790" y="1970908"/>
                        <a:pt x="492727" y="1970908"/>
                      </a:cubicBezTo>
                      <a:cubicBezTo>
                        <a:pt x="1053678" y="1970908"/>
                        <a:pt x="720139" y="1296251"/>
                        <a:pt x="720139" y="1137062"/>
                      </a:cubicBezTo>
                      <a:cubicBezTo>
                        <a:pt x="720139" y="712559"/>
                        <a:pt x="947552" y="587482"/>
                        <a:pt x="947552" y="265315"/>
                      </a:cubicBezTo>
                      <a:cubicBezTo>
                        <a:pt x="947552" y="53063"/>
                        <a:pt x="826265" y="0"/>
                        <a:pt x="606433" y="0"/>
                      </a:cubicBezTo>
                      <a:close/>
                    </a:path>
                  </a:pathLst>
                </a:custGeom>
                <a:grpFill/>
                <a:ln w="37902" cap="flat">
                  <a:noFill/>
                  <a:prstDash val="solid"/>
                  <a:miter/>
                </a:ln>
              </p:spPr>
              <p:txBody>
                <a:bodyPr rtlCol="0" anchor="ctr"/>
                <a:lstStyle/>
                <a:p>
                  <a:endParaRPr lang="fi-FI"/>
                </a:p>
              </p:txBody>
            </p:sp>
          </p:grpSp>
          <p:grpSp>
            <p:nvGrpSpPr>
              <p:cNvPr id="1642" name="Ryhmä 1641">
                <a:extLst>
                  <a:ext uri="{FF2B5EF4-FFF2-40B4-BE49-F238E27FC236}">
                    <a16:creationId xmlns:a16="http://schemas.microsoft.com/office/drawing/2014/main" id="{7EF90D38-4C14-0D06-4A3C-6D7CF2A8B3D8}"/>
                  </a:ext>
                </a:extLst>
              </p:cNvPr>
              <p:cNvGrpSpPr/>
              <p:nvPr/>
            </p:nvGrpSpPr>
            <p:grpSpPr>
              <a:xfrm rot="4122065">
                <a:off x="8929812" y="15746844"/>
                <a:ext cx="1552194" cy="2434316"/>
                <a:chOff x="15324740" y="21096288"/>
                <a:chExt cx="2633344" cy="4129891"/>
              </a:xfrm>
            </p:grpSpPr>
            <p:grpSp>
              <p:nvGrpSpPr>
                <p:cNvPr id="1643" name="Ryhmä 1642">
                  <a:extLst>
                    <a:ext uri="{FF2B5EF4-FFF2-40B4-BE49-F238E27FC236}">
                      <a16:creationId xmlns:a16="http://schemas.microsoft.com/office/drawing/2014/main" id="{34A37C55-0788-6D93-CEFE-203346C2DD58}"/>
                    </a:ext>
                  </a:extLst>
                </p:cNvPr>
                <p:cNvGrpSpPr/>
                <p:nvPr/>
              </p:nvGrpSpPr>
              <p:grpSpPr>
                <a:xfrm rot="20921463">
                  <a:off x="15324740" y="21096288"/>
                  <a:ext cx="1023355" cy="2463634"/>
                  <a:chOff x="15324740" y="21096288"/>
                  <a:chExt cx="1023355" cy="2463634"/>
                </a:xfrm>
                <a:solidFill>
                  <a:srgbClr val="E3D0E0"/>
                </a:solidFill>
              </p:grpSpPr>
              <p:sp>
                <p:nvSpPr>
                  <p:cNvPr id="1651" name="Vapaamuotoinen: Muoto 1650">
                    <a:extLst>
                      <a:ext uri="{FF2B5EF4-FFF2-40B4-BE49-F238E27FC236}">
                        <a16:creationId xmlns:a16="http://schemas.microsoft.com/office/drawing/2014/main" id="{6D84C18E-5C5C-28E4-3AAF-61D96165D92C}"/>
                      </a:ext>
                    </a:extLst>
                  </p:cNvPr>
                  <p:cNvSpPr/>
                  <p:nvPr/>
                </p:nvSpPr>
                <p:spPr>
                  <a:xfrm>
                    <a:off x="16006977" y="21096288"/>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652" name="Vapaamuotoinen: Muoto 1651">
                    <a:extLst>
                      <a:ext uri="{FF2B5EF4-FFF2-40B4-BE49-F238E27FC236}">
                        <a16:creationId xmlns:a16="http://schemas.microsoft.com/office/drawing/2014/main" id="{F649E16C-D115-FB65-8988-444262DDF139}"/>
                      </a:ext>
                    </a:extLst>
                  </p:cNvPr>
                  <p:cNvSpPr/>
                  <p:nvPr/>
                </p:nvSpPr>
                <p:spPr>
                  <a:xfrm>
                    <a:off x="15741663" y="21247896"/>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653" name="Vapaamuotoinen: Muoto 1652">
                    <a:extLst>
                      <a:ext uri="{FF2B5EF4-FFF2-40B4-BE49-F238E27FC236}">
                        <a16:creationId xmlns:a16="http://schemas.microsoft.com/office/drawing/2014/main" id="{93A239EC-33CE-71EA-F1FF-221A5BC2D2AC}"/>
                      </a:ext>
                    </a:extLst>
                  </p:cNvPr>
                  <p:cNvSpPr/>
                  <p:nvPr/>
                </p:nvSpPr>
                <p:spPr>
                  <a:xfrm>
                    <a:off x="15552152" y="21399504"/>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654" name="Vapaamuotoinen: Muoto 1653">
                    <a:extLst>
                      <a:ext uri="{FF2B5EF4-FFF2-40B4-BE49-F238E27FC236}">
                        <a16:creationId xmlns:a16="http://schemas.microsoft.com/office/drawing/2014/main" id="{B2EB022F-D5C5-4ED8-E988-4911991F8387}"/>
                      </a:ext>
                    </a:extLst>
                  </p:cNvPr>
                  <p:cNvSpPr/>
                  <p:nvPr/>
                </p:nvSpPr>
                <p:spPr>
                  <a:xfrm>
                    <a:off x="15438446" y="21589015"/>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655" name="Vapaamuotoinen: Muoto 1654">
                    <a:extLst>
                      <a:ext uri="{FF2B5EF4-FFF2-40B4-BE49-F238E27FC236}">
                        <a16:creationId xmlns:a16="http://schemas.microsoft.com/office/drawing/2014/main" id="{BCD57BD2-5EBA-3002-EE69-56E5B72797E4}"/>
                      </a:ext>
                    </a:extLst>
                  </p:cNvPr>
                  <p:cNvSpPr/>
                  <p:nvPr/>
                </p:nvSpPr>
                <p:spPr>
                  <a:xfrm>
                    <a:off x="15324740" y="21740623"/>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656" name="Vapaamuotoinen: Muoto 1655">
                    <a:extLst>
                      <a:ext uri="{FF2B5EF4-FFF2-40B4-BE49-F238E27FC236}">
                        <a16:creationId xmlns:a16="http://schemas.microsoft.com/office/drawing/2014/main" id="{8117A5DA-E885-C69F-D97C-D76E385EC2D3}"/>
                      </a:ext>
                    </a:extLst>
                  </p:cNvPr>
                  <p:cNvSpPr/>
                  <p:nvPr/>
                </p:nvSpPr>
                <p:spPr>
                  <a:xfrm>
                    <a:off x="15362642" y="21589015"/>
                    <a:ext cx="947551" cy="1970907"/>
                  </a:xfrm>
                  <a:custGeom>
                    <a:avLst/>
                    <a:gdLst>
                      <a:gd name="connsiteX0" fmla="*/ 606433 w 947551"/>
                      <a:gd name="connsiteY0" fmla="*/ 0 h 1970907"/>
                      <a:gd name="connsiteX1" fmla="*/ 0 w 947551"/>
                      <a:gd name="connsiteY1" fmla="*/ 568531 h 1970907"/>
                      <a:gd name="connsiteX2" fmla="*/ 151608 w 947551"/>
                      <a:gd name="connsiteY2" fmla="*/ 1212866 h 1970907"/>
                      <a:gd name="connsiteX3" fmla="*/ 492727 w 947551"/>
                      <a:gd name="connsiteY3" fmla="*/ 1970908 h 1970907"/>
                      <a:gd name="connsiteX4" fmla="*/ 720139 w 947551"/>
                      <a:gd name="connsiteY4" fmla="*/ 1137062 h 1970907"/>
                      <a:gd name="connsiteX5" fmla="*/ 947552 w 947551"/>
                      <a:gd name="connsiteY5" fmla="*/ 265315 h 1970907"/>
                      <a:gd name="connsiteX6" fmla="*/ 606433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606433" y="0"/>
                        </a:moveTo>
                        <a:cubicBezTo>
                          <a:pt x="386601" y="0"/>
                          <a:pt x="0" y="322168"/>
                          <a:pt x="0" y="568531"/>
                        </a:cubicBezTo>
                        <a:cubicBezTo>
                          <a:pt x="0" y="917230"/>
                          <a:pt x="151608" y="951342"/>
                          <a:pt x="151608" y="1212866"/>
                        </a:cubicBezTo>
                        <a:cubicBezTo>
                          <a:pt x="151608" y="1474391"/>
                          <a:pt x="3790" y="1970908"/>
                          <a:pt x="492727" y="1970908"/>
                        </a:cubicBezTo>
                        <a:cubicBezTo>
                          <a:pt x="1053678" y="1970908"/>
                          <a:pt x="720139" y="1296251"/>
                          <a:pt x="720139" y="1137062"/>
                        </a:cubicBezTo>
                        <a:cubicBezTo>
                          <a:pt x="720139" y="712559"/>
                          <a:pt x="947552" y="587482"/>
                          <a:pt x="947552" y="265315"/>
                        </a:cubicBezTo>
                        <a:cubicBezTo>
                          <a:pt x="947552" y="53063"/>
                          <a:pt x="826265" y="0"/>
                          <a:pt x="606433" y="0"/>
                        </a:cubicBezTo>
                        <a:close/>
                      </a:path>
                    </a:pathLst>
                  </a:custGeom>
                  <a:grpFill/>
                  <a:ln w="37902" cap="flat">
                    <a:noFill/>
                    <a:prstDash val="solid"/>
                    <a:miter/>
                  </a:ln>
                </p:spPr>
                <p:txBody>
                  <a:bodyPr rtlCol="0" anchor="ctr"/>
                  <a:lstStyle/>
                  <a:p>
                    <a:endParaRPr lang="fi-FI"/>
                  </a:p>
                </p:txBody>
              </p:sp>
            </p:grpSp>
            <p:grpSp>
              <p:nvGrpSpPr>
                <p:cNvPr id="1644" name="Ryhmä 1643">
                  <a:extLst>
                    <a:ext uri="{FF2B5EF4-FFF2-40B4-BE49-F238E27FC236}">
                      <a16:creationId xmlns:a16="http://schemas.microsoft.com/office/drawing/2014/main" id="{F9BBE4F3-264E-1BC0-2F80-08C801F8FC2D}"/>
                    </a:ext>
                  </a:extLst>
                </p:cNvPr>
                <p:cNvGrpSpPr/>
                <p:nvPr/>
              </p:nvGrpSpPr>
              <p:grpSpPr>
                <a:xfrm rot="910449">
                  <a:off x="16934728" y="22762545"/>
                  <a:ext cx="1023356" cy="2463634"/>
                  <a:chOff x="16651312" y="21968035"/>
                  <a:chExt cx="1023356" cy="2463634"/>
                </a:xfrm>
                <a:solidFill>
                  <a:srgbClr val="E3D0E0"/>
                </a:solidFill>
              </p:grpSpPr>
              <p:sp>
                <p:nvSpPr>
                  <p:cNvPr id="1645" name="Vapaamuotoinen: Muoto 1644">
                    <a:extLst>
                      <a:ext uri="{FF2B5EF4-FFF2-40B4-BE49-F238E27FC236}">
                        <a16:creationId xmlns:a16="http://schemas.microsoft.com/office/drawing/2014/main" id="{C902B81B-E47B-FDB9-8BD5-7A70AB9F2701}"/>
                      </a:ext>
                    </a:extLst>
                  </p:cNvPr>
                  <p:cNvSpPr/>
                  <p:nvPr/>
                </p:nvSpPr>
                <p:spPr>
                  <a:xfrm>
                    <a:off x="16651312" y="21968035"/>
                    <a:ext cx="341118" cy="379020"/>
                  </a:xfrm>
                  <a:custGeom>
                    <a:avLst/>
                    <a:gdLst>
                      <a:gd name="connsiteX0" fmla="*/ 341119 w 341118"/>
                      <a:gd name="connsiteY0" fmla="*/ 189510 h 379020"/>
                      <a:gd name="connsiteX1" fmla="*/ 170559 w 341118"/>
                      <a:gd name="connsiteY1" fmla="*/ 379021 h 379020"/>
                      <a:gd name="connsiteX2" fmla="*/ 0 w 341118"/>
                      <a:gd name="connsiteY2" fmla="*/ 189510 h 379020"/>
                      <a:gd name="connsiteX3" fmla="*/ 170559 w 341118"/>
                      <a:gd name="connsiteY3" fmla="*/ 0 h 379020"/>
                      <a:gd name="connsiteX4" fmla="*/ 341119 w 341118"/>
                      <a:gd name="connsiteY4" fmla="*/ 189510 h 379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118" h="379020">
                        <a:moveTo>
                          <a:pt x="341119" y="189510"/>
                        </a:moveTo>
                        <a:cubicBezTo>
                          <a:pt x="341119" y="294174"/>
                          <a:pt x="264757" y="379021"/>
                          <a:pt x="170559" y="379021"/>
                        </a:cubicBezTo>
                        <a:cubicBezTo>
                          <a:pt x="76362" y="379021"/>
                          <a:pt x="0" y="294174"/>
                          <a:pt x="0" y="189510"/>
                        </a:cubicBezTo>
                        <a:cubicBezTo>
                          <a:pt x="0" y="84847"/>
                          <a:pt x="76362" y="0"/>
                          <a:pt x="170559" y="0"/>
                        </a:cubicBezTo>
                        <a:cubicBezTo>
                          <a:pt x="264757" y="0"/>
                          <a:pt x="341119" y="84847"/>
                          <a:pt x="341119" y="189510"/>
                        </a:cubicBezTo>
                        <a:close/>
                      </a:path>
                    </a:pathLst>
                  </a:custGeom>
                  <a:grpFill/>
                  <a:ln w="37902" cap="flat">
                    <a:noFill/>
                    <a:prstDash val="solid"/>
                    <a:miter/>
                  </a:ln>
                </p:spPr>
                <p:txBody>
                  <a:bodyPr rtlCol="0" anchor="ctr"/>
                  <a:lstStyle/>
                  <a:p>
                    <a:endParaRPr lang="fi-FI"/>
                  </a:p>
                </p:txBody>
              </p:sp>
              <p:sp>
                <p:nvSpPr>
                  <p:cNvPr id="1646" name="Vapaamuotoinen: Muoto 1645">
                    <a:extLst>
                      <a:ext uri="{FF2B5EF4-FFF2-40B4-BE49-F238E27FC236}">
                        <a16:creationId xmlns:a16="http://schemas.microsoft.com/office/drawing/2014/main" id="{0550206A-4BC9-D188-1287-BDA022DF4DD5}"/>
                      </a:ext>
                    </a:extLst>
                  </p:cNvPr>
                  <p:cNvSpPr/>
                  <p:nvPr/>
                </p:nvSpPr>
                <p:spPr>
                  <a:xfrm>
                    <a:off x="17068235" y="22119644"/>
                    <a:ext cx="189510" cy="227412"/>
                  </a:xfrm>
                  <a:custGeom>
                    <a:avLst/>
                    <a:gdLst>
                      <a:gd name="connsiteX0" fmla="*/ 189510 w 189510"/>
                      <a:gd name="connsiteY0" fmla="*/ 113706 h 227412"/>
                      <a:gd name="connsiteX1" fmla="*/ 94755 w 189510"/>
                      <a:gd name="connsiteY1" fmla="*/ 227412 h 227412"/>
                      <a:gd name="connsiteX2" fmla="*/ 0 w 189510"/>
                      <a:gd name="connsiteY2" fmla="*/ 113706 h 227412"/>
                      <a:gd name="connsiteX3" fmla="*/ 94755 w 189510"/>
                      <a:gd name="connsiteY3" fmla="*/ 0 h 227412"/>
                      <a:gd name="connsiteX4" fmla="*/ 189510 w 189510"/>
                      <a:gd name="connsiteY4" fmla="*/ 113706 h 227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510" h="227412">
                        <a:moveTo>
                          <a:pt x="189510" y="113706"/>
                        </a:moveTo>
                        <a:cubicBezTo>
                          <a:pt x="189510" y="176504"/>
                          <a:pt x="147087" y="227412"/>
                          <a:pt x="94755" y="227412"/>
                        </a:cubicBezTo>
                        <a:cubicBezTo>
                          <a:pt x="42423" y="227412"/>
                          <a:pt x="0" y="176504"/>
                          <a:pt x="0" y="113706"/>
                        </a:cubicBezTo>
                        <a:cubicBezTo>
                          <a:pt x="0" y="50908"/>
                          <a:pt x="42423" y="0"/>
                          <a:pt x="94755" y="0"/>
                        </a:cubicBezTo>
                        <a:cubicBezTo>
                          <a:pt x="147087" y="0"/>
                          <a:pt x="189510" y="50908"/>
                          <a:pt x="189510" y="113706"/>
                        </a:cubicBezTo>
                        <a:close/>
                      </a:path>
                    </a:pathLst>
                  </a:custGeom>
                  <a:grpFill/>
                  <a:ln w="37902" cap="flat">
                    <a:noFill/>
                    <a:prstDash val="solid"/>
                    <a:miter/>
                  </a:ln>
                </p:spPr>
                <p:txBody>
                  <a:bodyPr rtlCol="0" anchor="ctr"/>
                  <a:lstStyle/>
                  <a:p>
                    <a:endParaRPr lang="fi-FI"/>
                  </a:p>
                </p:txBody>
              </p:sp>
              <p:sp>
                <p:nvSpPr>
                  <p:cNvPr id="1647" name="Vapaamuotoinen: Muoto 1646">
                    <a:extLst>
                      <a:ext uri="{FF2B5EF4-FFF2-40B4-BE49-F238E27FC236}">
                        <a16:creationId xmlns:a16="http://schemas.microsoft.com/office/drawing/2014/main" id="{47F8E31F-5476-B4DB-EAFE-D10CAADE8F51}"/>
                      </a:ext>
                    </a:extLst>
                  </p:cNvPr>
                  <p:cNvSpPr/>
                  <p:nvPr/>
                </p:nvSpPr>
                <p:spPr>
                  <a:xfrm>
                    <a:off x="17295648" y="22271252"/>
                    <a:ext cx="151608" cy="189510"/>
                  </a:xfrm>
                  <a:custGeom>
                    <a:avLst/>
                    <a:gdLst>
                      <a:gd name="connsiteX0" fmla="*/ 151608 w 151608"/>
                      <a:gd name="connsiteY0" fmla="*/ 94755 h 189510"/>
                      <a:gd name="connsiteX1" fmla="*/ 75804 w 151608"/>
                      <a:gd name="connsiteY1" fmla="*/ 189510 h 189510"/>
                      <a:gd name="connsiteX2" fmla="*/ 0 w 151608"/>
                      <a:gd name="connsiteY2" fmla="*/ 94755 h 189510"/>
                      <a:gd name="connsiteX3" fmla="*/ 75804 w 151608"/>
                      <a:gd name="connsiteY3" fmla="*/ 0 h 189510"/>
                      <a:gd name="connsiteX4" fmla="*/ 151608 w 151608"/>
                      <a:gd name="connsiteY4" fmla="*/ 94755 h 189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608" h="189510">
                        <a:moveTo>
                          <a:pt x="151608" y="94755"/>
                        </a:moveTo>
                        <a:cubicBezTo>
                          <a:pt x="151608" y="147087"/>
                          <a:pt x="117670" y="189510"/>
                          <a:pt x="75804" y="189510"/>
                        </a:cubicBezTo>
                        <a:cubicBezTo>
                          <a:pt x="33939" y="189510"/>
                          <a:pt x="0" y="147087"/>
                          <a:pt x="0" y="94755"/>
                        </a:cubicBezTo>
                        <a:cubicBezTo>
                          <a:pt x="0" y="42423"/>
                          <a:pt x="33939" y="0"/>
                          <a:pt x="75804" y="0"/>
                        </a:cubicBezTo>
                        <a:cubicBezTo>
                          <a:pt x="117670" y="0"/>
                          <a:pt x="151608" y="42423"/>
                          <a:pt x="151608" y="94755"/>
                        </a:cubicBezTo>
                        <a:close/>
                      </a:path>
                    </a:pathLst>
                  </a:custGeom>
                  <a:grpFill/>
                  <a:ln w="37902" cap="flat">
                    <a:noFill/>
                    <a:prstDash val="solid"/>
                    <a:miter/>
                  </a:ln>
                </p:spPr>
                <p:txBody>
                  <a:bodyPr rtlCol="0" anchor="ctr"/>
                  <a:lstStyle/>
                  <a:p>
                    <a:endParaRPr lang="fi-FI"/>
                  </a:p>
                </p:txBody>
              </p:sp>
              <p:sp>
                <p:nvSpPr>
                  <p:cNvPr id="1648" name="Vapaamuotoinen: Muoto 1647">
                    <a:extLst>
                      <a:ext uri="{FF2B5EF4-FFF2-40B4-BE49-F238E27FC236}">
                        <a16:creationId xmlns:a16="http://schemas.microsoft.com/office/drawing/2014/main" id="{5867D281-C1F1-B9D4-D683-85290FBC180D}"/>
                      </a:ext>
                    </a:extLst>
                  </p:cNvPr>
                  <p:cNvSpPr/>
                  <p:nvPr/>
                </p:nvSpPr>
                <p:spPr>
                  <a:xfrm>
                    <a:off x="17447256" y="22460762"/>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649" name="Vapaamuotoinen: Muoto 1648">
                    <a:extLst>
                      <a:ext uri="{FF2B5EF4-FFF2-40B4-BE49-F238E27FC236}">
                        <a16:creationId xmlns:a16="http://schemas.microsoft.com/office/drawing/2014/main" id="{17179E76-57FB-9024-5C75-AB885AF9F451}"/>
                      </a:ext>
                    </a:extLst>
                  </p:cNvPr>
                  <p:cNvSpPr/>
                  <p:nvPr/>
                </p:nvSpPr>
                <p:spPr>
                  <a:xfrm>
                    <a:off x="17560962" y="22612371"/>
                    <a:ext cx="113706" cy="151608"/>
                  </a:xfrm>
                  <a:custGeom>
                    <a:avLst/>
                    <a:gdLst>
                      <a:gd name="connsiteX0" fmla="*/ 113706 w 113706"/>
                      <a:gd name="connsiteY0" fmla="*/ 75804 h 151608"/>
                      <a:gd name="connsiteX1" fmla="*/ 56853 w 113706"/>
                      <a:gd name="connsiteY1" fmla="*/ 151608 h 151608"/>
                      <a:gd name="connsiteX2" fmla="*/ 0 w 113706"/>
                      <a:gd name="connsiteY2" fmla="*/ 75804 h 151608"/>
                      <a:gd name="connsiteX3" fmla="*/ 56853 w 113706"/>
                      <a:gd name="connsiteY3" fmla="*/ 0 h 151608"/>
                      <a:gd name="connsiteX4" fmla="*/ 113706 w 113706"/>
                      <a:gd name="connsiteY4" fmla="*/ 75804 h 151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06" h="151608">
                        <a:moveTo>
                          <a:pt x="113706" y="75804"/>
                        </a:moveTo>
                        <a:cubicBezTo>
                          <a:pt x="113706" y="117670"/>
                          <a:pt x="88252" y="151608"/>
                          <a:pt x="56853" y="151608"/>
                        </a:cubicBezTo>
                        <a:cubicBezTo>
                          <a:pt x="25454" y="151608"/>
                          <a:pt x="0" y="117670"/>
                          <a:pt x="0" y="75804"/>
                        </a:cubicBezTo>
                        <a:cubicBezTo>
                          <a:pt x="0" y="33939"/>
                          <a:pt x="25454" y="0"/>
                          <a:pt x="56853" y="0"/>
                        </a:cubicBezTo>
                        <a:cubicBezTo>
                          <a:pt x="88252" y="0"/>
                          <a:pt x="113706" y="33939"/>
                          <a:pt x="113706" y="75804"/>
                        </a:cubicBezTo>
                        <a:close/>
                      </a:path>
                    </a:pathLst>
                  </a:custGeom>
                  <a:grpFill/>
                  <a:ln w="37902" cap="flat">
                    <a:noFill/>
                    <a:prstDash val="solid"/>
                    <a:miter/>
                  </a:ln>
                </p:spPr>
                <p:txBody>
                  <a:bodyPr rtlCol="0" anchor="ctr"/>
                  <a:lstStyle/>
                  <a:p>
                    <a:endParaRPr lang="fi-FI"/>
                  </a:p>
                </p:txBody>
              </p:sp>
              <p:sp>
                <p:nvSpPr>
                  <p:cNvPr id="1650" name="Vapaamuotoinen: Muoto 1649">
                    <a:extLst>
                      <a:ext uri="{FF2B5EF4-FFF2-40B4-BE49-F238E27FC236}">
                        <a16:creationId xmlns:a16="http://schemas.microsoft.com/office/drawing/2014/main" id="{305132E4-EAB2-9D4C-02C6-AC1FF3A0AF00}"/>
                      </a:ext>
                    </a:extLst>
                  </p:cNvPr>
                  <p:cNvSpPr/>
                  <p:nvPr/>
                </p:nvSpPr>
                <p:spPr>
                  <a:xfrm>
                    <a:off x="16689214" y="22460762"/>
                    <a:ext cx="947551" cy="1970907"/>
                  </a:xfrm>
                  <a:custGeom>
                    <a:avLst/>
                    <a:gdLst>
                      <a:gd name="connsiteX0" fmla="*/ 341119 w 947551"/>
                      <a:gd name="connsiteY0" fmla="*/ 0 h 1970907"/>
                      <a:gd name="connsiteX1" fmla="*/ 0 w 947551"/>
                      <a:gd name="connsiteY1" fmla="*/ 265315 h 1970907"/>
                      <a:gd name="connsiteX2" fmla="*/ 227412 w 947551"/>
                      <a:gd name="connsiteY2" fmla="*/ 1137062 h 1970907"/>
                      <a:gd name="connsiteX3" fmla="*/ 454825 w 947551"/>
                      <a:gd name="connsiteY3" fmla="*/ 1970908 h 1970907"/>
                      <a:gd name="connsiteX4" fmla="*/ 795944 w 947551"/>
                      <a:gd name="connsiteY4" fmla="*/ 1212866 h 1970907"/>
                      <a:gd name="connsiteX5" fmla="*/ 947552 w 947551"/>
                      <a:gd name="connsiteY5" fmla="*/ 568531 h 1970907"/>
                      <a:gd name="connsiteX6" fmla="*/ 341119 w 947551"/>
                      <a:gd name="connsiteY6" fmla="*/ 0 h 1970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7551" h="1970907">
                        <a:moveTo>
                          <a:pt x="341119" y="0"/>
                        </a:moveTo>
                        <a:cubicBezTo>
                          <a:pt x="121287" y="0"/>
                          <a:pt x="0" y="53063"/>
                          <a:pt x="0" y="265315"/>
                        </a:cubicBezTo>
                        <a:cubicBezTo>
                          <a:pt x="0" y="587482"/>
                          <a:pt x="227412" y="712559"/>
                          <a:pt x="227412" y="1137062"/>
                        </a:cubicBezTo>
                        <a:cubicBezTo>
                          <a:pt x="227412" y="1296251"/>
                          <a:pt x="-106126" y="1970908"/>
                          <a:pt x="454825" y="1970908"/>
                        </a:cubicBezTo>
                        <a:cubicBezTo>
                          <a:pt x="943762" y="1970908"/>
                          <a:pt x="795944" y="1474391"/>
                          <a:pt x="795944" y="1212866"/>
                        </a:cubicBezTo>
                        <a:cubicBezTo>
                          <a:pt x="795944" y="951342"/>
                          <a:pt x="947552" y="917230"/>
                          <a:pt x="947552" y="568531"/>
                        </a:cubicBezTo>
                        <a:cubicBezTo>
                          <a:pt x="947552" y="322168"/>
                          <a:pt x="560951" y="0"/>
                          <a:pt x="341119" y="0"/>
                        </a:cubicBezTo>
                        <a:close/>
                      </a:path>
                    </a:pathLst>
                  </a:custGeom>
                  <a:grpFill/>
                  <a:ln w="37902" cap="flat">
                    <a:noFill/>
                    <a:prstDash val="solid"/>
                    <a:miter/>
                  </a:ln>
                </p:spPr>
                <p:txBody>
                  <a:bodyPr rtlCol="0" anchor="ctr"/>
                  <a:lstStyle/>
                  <a:p>
                    <a:endParaRPr lang="fi-FI"/>
                  </a:p>
                </p:txBody>
              </p:sp>
            </p:grpSp>
          </p:grpSp>
        </p:grpSp>
        <p:grpSp>
          <p:nvGrpSpPr>
            <p:cNvPr id="4" name="Kuva 384">
              <a:extLst>
                <a:ext uri="{FF2B5EF4-FFF2-40B4-BE49-F238E27FC236}">
                  <a16:creationId xmlns:a16="http://schemas.microsoft.com/office/drawing/2014/main" id="{9813AB65-E1E0-20E4-185E-AC470F6A0D70}"/>
                </a:ext>
              </a:extLst>
            </p:cNvPr>
            <p:cNvGrpSpPr/>
            <p:nvPr/>
          </p:nvGrpSpPr>
          <p:grpSpPr>
            <a:xfrm>
              <a:off x="4465235" y="15614796"/>
              <a:ext cx="2182060" cy="2180702"/>
              <a:chOff x="30925049" y="33678849"/>
              <a:chExt cx="705499" cy="705051"/>
            </a:xfrm>
            <a:solidFill>
              <a:schemeClr val="tx1"/>
            </a:solidFill>
          </p:grpSpPr>
          <p:sp>
            <p:nvSpPr>
              <p:cNvPr id="6" name="Vapaamuotoinen: Muoto 5">
                <a:extLst>
                  <a:ext uri="{FF2B5EF4-FFF2-40B4-BE49-F238E27FC236}">
                    <a16:creationId xmlns:a16="http://schemas.microsoft.com/office/drawing/2014/main" id="{FC277E9C-0B7F-8F87-29F6-A848D60F6540}"/>
                  </a:ext>
                </a:extLst>
              </p:cNvPr>
              <p:cNvSpPr/>
              <p:nvPr/>
            </p:nvSpPr>
            <p:spPr>
              <a:xfrm>
                <a:off x="30925049" y="33678849"/>
                <a:ext cx="19050" cy="133350"/>
              </a:xfrm>
              <a:custGeom>
                <a:avLst/>
                <a:gdLst>
                  <a:gd name="connsiteX0" fmla="*/ 0 w 19050"/>
                  <a:gd name="connsiteY0" fmla="*/ 0 h 133350"/>
                  <a:gd name="connsiteX1" fmla="*/ 19050 w 19050"/>
                  <a:gd name="connsiteY1" fmla="*/ 0 h 133350"/>
                  <a:gd name="connsiteX2" fmla="*/ 19050 w 19050"/>
                  <a:gd name="connsiteY2" fmla="*/ 133350 h 133350"/>
                  <a:gd name="connsiteX3" fmla="*/ 0 w 19050"/>
                  <a:gd name="connsiteY3" fmla="*/ 133350 h 133350"/>
                </a:gdLst>
                <a:ahLst/>
                <a:cxnLst>
                  <a:cxn ang="0">
                    <a:pos x="connsiteX0" y="connsiteY0"/>
                  </a:cxn>
                  <a:cxn ang="0">
                    <a:pos x="connsiteX1" y="connsiteY1"/>
                  </a:cxn>
                  <a:cxn ang="0">
                    <a:pos x="connsiteX2" y="connsiteY2"/>
                  </a:cxn>
                  <a:cxn ang="0">
                    <a:pos x="connsiteX3" y="connsiteY3"/>
                  </a:cxn>
                </a:cxnLst>
                <a:rect l="l" t="t" r="r" b="b"/>
                <a:pathLst>
                  <a:path w="19050" h="133350">
                    <a:moveTo>
                      <a:pt x="0" y="0"/>
                    </a:moveTo>
                    <a:lnTo>
                      <a:pt x="19050" y="0"/>
                    </a:lnTo>
                    <a:lnTo>
                      <a:pt x="19050" y="133350"/>
                    </a:lnTo>
                    <a:lnTo>
                      <a:pt x="0" y="133350"/>
                    </a:lnTo>
                    <a:close/>
                  </a:path>
                </a:pathLst>
              </a:custGeom>
              <a:grpFill/>
              <a:ln w="9525" cap="flat">
                <a:noFill/>
                <a:prstDash val="solid"/>
                <a:miter/>
              </a:ln>
            </p:spPr>
            <p:txBody>
              <a:bodyPr rtlCol="0" anchor="ctr"/>
              <a:lstStyle/>
              <a:p>
                <a:endParaRPr lang="fi-FI"/>
              </a:p>
            </p:txBody>
          </p:sp>
          <p:sp>
            <p:nvSpPr>
              <p:cNvPr id="9" name="Vapaamuotoinen: Muoto 8">
                <a:extLst>
                  <a:ext uri="{FF2B5EF4-FFF2-40B4-BE49-F238E27FC236}">
                    <a16:creationId xmlns:a16="http://schemas.microsoft.com/office/drawing/2014/main" id="{028C3A2E-AB11-013A-F5F7-B7649C2B18B6}"/>
                  </a:ext>
                </a:extLst>
              </p:cNvPr>
              <p:cNvSpPr/>
              <p:nvPr/>
            </p:nvSpPr>
            <p:spPr>
              <a:xfrm>
                <a:off x="30925054" y="33831246"/>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1" name="Vapaamuotoinen: Muoto 10">
                <a:extLst>
                  <a:ext uri="{FF2B5EF4-FFF2-40B4-BE49-F238E27FC236}">
                    <a16:creationId xmlns:a16="http://schemas.microsoft.com/office/drawing/2014/main" id="{C93F0C49-365F-D59F-0FFC-F21A1BC1BE32}"/>
                  </a:ext>
                </a:extLst>
              </p:cNvPr>
              <p:cNvSpPr/>
              <p:nvPr/>
            </p:nvSpPr>
            <p:spPr>
              <a:xfrm>
                <a:off x="30925060" y="3390744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 name="Vapaamuotoinen: Muoto 11">
                <a:extLst>
                  <a:ext uri="{FF2B5EF4-FFF2-40B4-BE49-F238E27FC236}">
                    <a16:creationId xmlns:a16="http://schemas.microsoft.com/office/drawing/2014/main" id="{560BB12D-FDF5-C80D-173C-17EFA65C4D1B}"/>
                  </a:ext>
                </a:extLst>
              </p:cNvPr>
              <p:cNvSpPr/>
              <p:nvPr/>
            </p:nvSpPr>
            <p:spPr>
              <a:xfrm>
                <a:off x="30925065" y="3394554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3" name="Vapaamuotoinen: Muoto 12">
                <a:extLst>
                  <a:ext uri="{FF2B5EF4-FFF2-40B4-BE49-F238E27FC236}">
                    <a16:creationId xmlns:a16="http://schemas.microsoft.com/office/drawing/2014/main" id="{CDC8BE24-B538-1DC8-4044-B550C7E5858B}"/>
                  </a:ext>
                </a:extLst>
              </p:cNvPr>
              <p:cNvSpPr/>
              <p:nvPr/>
            </p:nvSpPr>
            <p:spPr>
              <a:xfrm>
                <a:off x="30925069" y="34021746"/>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4" name="Vapaamuotoinen: Muoto 13">
                <a:extLst>
                  <a:ext uri="{FF2B5EF4-FFF2-40B4-BE49-F238E27FC236}">
                    <a16:creationId xmlns:a16="http://schemas.microsoft.com/office/drawing/2014/main" id="{79004F6B-3FD0-85E8-8644-2B403C27AEE0}"/>
                  </a:ext>
                </a:extLst>
              </p:cNvPr>
              <p:cNvSpPr/>
              <p:nvPr/>
            </p:nvSpPr>
            <p:spPr>
              <a:xfrm>
                <a:off x="30925068" y="3409794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5" name="Vapaamuotoinen: Muoto 14">
                <a:extLst>
                  <a:ext uri="{FF2B5EF4-FFF2-40B4-BE49-F238E27FC236}">
                    <a16:creationId xmlns:a16="http://schemas.microsoft.com/office/drawing/2014/main" id="{B9A33FFF-9EE8-EFE9-B80B-91082EC69FD4}"/>
                  </a:ext>
                </a:extLst>
              </p:cNvPr>
              <p:cNvSpPr/>
              <p:nvPr/>
            </p:nvSpPr>
            <p:spPr>
              <a:xfrm>
                <a:off x="30925080" y="34155096"/>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6" name="Vapaamuotoinen: Muoto 15">
                <a:extLst>
                  <a:ext uri="{FF2B5EF4-FFF2-40B4-BE49-F238E27FC236}">
                    <a16:creationId xmlns:a16="http://schemas.microsoft.com/office/drawing/2014/main" id="{4C84966D-1BE0-FD27-B9F5-164EA71799F2}"/>
                  </a:ext>
                </a:extLst>
              </p:cNvPr>
              <p:cNvSpPr/>
              <p:nvPr/>
            </p:nvSpPr>
            <p:spPr>
              <a:xfrm>
                <a:off x="30925088" y="34250345"/>
                <a:ext cx="19050" cy="133350"/>
              </a:xfrm>
              <a:custGeom>
                <a:avLst/>
                <a:gdLst>
                  <a:gd name="connsiteX0" fmla="*/ 0 w 19050"/>
                  <a:gd name="connsiteY0" fmla="*/ 0 h 133350"/>
                  <a:gd name="connsiteX1" fmla="*/ 19050 w 19050"/>
                  <a:gd name="connsiteY1" fmla="*/ 0 h 133350"/>
                  <a:gd name="connsiteX2" fmla="*/ 19050 w 19050"/>
                  <a:gd name="connsiteY2" fmla="*/ 133350 h 133350"/>
                  <a:gd name="connsiteX3" fmla="*/ 0 w 19050"/>
                  <a:gd name="connsiteY3" fmla="*/ 133350 h 133350"/>
                </a:gdLst>
                <a:ahLst/>
                <a:cxnLst>
                  <a:cxn ang="0">
                    <a:pos x="connsiteX0" y="connsiteY0"/>
                  </a:cxn>
                  <a:cxn ang="0">
                    <a:pos x="connsiteX1" y="connsiteY1"/>
                  </a:cxn>
                  <a:cxn ang="0">
                    <a:pos x="connsiteX2" y="connsiteY2"/>
                  </a:cxn>
                  <a:cxn ang="0">
                    <a:pos x="connsiteX3" y="connsiteY3"/>
                  </a:cxn>
                </a:cxnLst>
                <a:rect l="l" t="t" r="r" b="b"/>
                <a:pathLst>
                  <a:path w="19050" h="133350">
                    <a:moveTo>
                      <a:pt x="0" y="0"/>
                    </a:moveTo>
                    <a:lnTo>
                      <a:pt x="19050" y="0"/>
                    </a:lnTo>
                    <a:lnTo>
                      <a:pt x="19050" y="133350"/>
                    </a:lnTo>
                    <a:lnTo>
                      <a:pt x="0" y="133350"/>
                    </a:lnTo>
                    <a:close/>
                  </a:path>
                </a:pathLst>
              </a:custGeom>
              <a:grpFill/>
              <a:ln w="9525" cap="flat">
                <a:noFill/>
                <a:prstDash val="solid"/>
                <a:miter/>
              </a:ln>
            </p:spPr>
            <p:txBody>
              <a:bodyPr rtlCol="0" anchor="ctr"/>
              <a:lstStyle/>
              <a:p>
                <a:endParaRPr lang="fi-FI"/>
              </a:p>
            </p:txBody>
          </p:sp>
          <p:sp>
            <p:nvSpPr>
              <p:cNvPr id="17" name="Vapaamuotoinen: Muoto 16">
                <a:extLst>
                  <a:ext uri="{FF2B5EF4-FFF2-40B4-BE49-F238E27FC236}">
                    <a16:creationId xmlns:a16="http://schemas.microsoft.com/office/drawing/2014/main" id="{F8642B0A-44E0-C016-4B0D-6044E9291366}"/>
                  </a:ext>
                </a:extLst>
              </p:cNvPr>
              <p:cNvSpPr/>
              <p:nvPr/>
            </p:nvSpPr>
            <p:spPr>
              <a:xfrm>
                <a:off x="30944138" y="3367884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8" name="Vapaamuotoinen: Muoto 17">
                <a:extLst>
                  <a:ext uri="{FF2B5EF4-FFF2-40B4-BE49-F238E27FC236}">
                    <a16:creationId xmlns:a16="http://schemas.microsoft.com/office/drawing/2014/main" id="{C562BAA0-CBCF-F67A-64FE-EC4C97284DD8}"/>
                  </a:ext>
                </a:extLst>
              </p:cNvPr>
              <p:cNvSpPr/>
              <p:nvPr/>
            </p:nvSpPr>
            <p:spPr>
              <a:xfrm>
                <a:off x="30944138" y="3379314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9" name="Vapaamuotoinen: Muoto 18">
                <a:extLst>
                  <a:ext uri="{FF2B5EF4-FFF2-40B4-BE49-F238E27FC236}">
                    <a16:creationId xmlns:a16="http://schemas.microsoft.com/office/drawing/2014/main" id="{9DCD885D-F251-9206-66FA-852A382F37BD}"/>
                  </a:ext>
                </a:extLst>
              </p:cNvPr>
              <p:cNvSpPr/>
              <p:nvPr/>
            </p:nvSpPr>
            <p:spPr>
              <a:xfrm>
                <a:off x="30944138" y="3385029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 name="Vapaamuotoinen: Muoto 19">
                <a:extLst>
                  <a:ext uri="{FF2B5EF4-FFF2-40B4-BE49-F238E27FC236}">
                    <a16:creationId xmlns:a16="http://schemas.microsoft.com/office/drawing/2014/main" id="{346B1672-B6A9-EEB7-CC87-934B886402D8}"/>
                  </a:ext>
                </a:extLst>
              </p:cNvPr>
              <p:cNvSpPr/>
              <p:nvPr/>
            </p:nvSpPr>
            <p:spPr>
              <a:xfrm>
                <a:off x="30944138" y="33888397"/>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1" name="Vapaamuotoinen: Muoto 20">
                <a:extLst>
                  <a:ext uri="{FF2B5EF4-FFF2-40B4-BE49-F238E27FC236}">
                    <a16:creationId xmlns:a16="http://schemas.microsoft.com/office/drawing/2014/main" id="{EEBA89D5-4601-5194-C6D8-C7EE9885F548}"/>
                  </a:ext>
                </a:extLst>
              </p:cNvPr>
              <p:cNvSpPr/>
              <p:nvPr/>
            </p:nvSpPr>
            <p:spPr>
              <a:xfrm>
                <a:off x="30944138" y="33964597"/>
                <a:ext cx="19050" cy="95250"/>
              </a:xfrm>
              <a:custGeom>
                <a:avLst/>
                <a:gdLst>
                  <a:gd name="connsiteX0" fmla="*/ 0 w 19050"/>
                  <a:gd name="connsiteY0" fmla="*/ 0 h 95250"/>
                  <a:gd name="connsiteX1" fmla="*/ 19050 w 19050"/>
                  <a:gd name="connsiteY1" fmla="*/ 0 h 95250"/>
                  <a:gd name="connsiteX2" fmla="*/ 19050 w 19050"/>
                  <a:gd name="connsiteY2" fmla="*/ 95250 h 95250"/>
                  <a:gd name="connsiteX3" fmla="*/ 0 w 19050"/>
                  <a:gd name="connsiteY3" fmla="*/ 95250 h 95250"/>
                </a:gdLst>
                <a:ahLst/>
                <a:cxnLst>
                  <a:cxn ang="0">
                    <a:pos x="connsiteX0" y="connsiteY0"/>
                  </a:cxn>
                  <a:cxn ang="0">
                    <a:pos x="connsiteX1" y="connsiteY1"/>
                  </a:cxn>
                  <a:cxn ang="0">
                    <a:pos x="connsiteX2" y="connsiteY2"/>
                  </a:cxn>
                  <a:cxn ang="0">
                    <a:pos x="connsiteX3" y="connsiteY3"/>
                  </a:cxn>
                </a:cxnLst>
                <a:rect l="l" t="t" r="r" b="b"/>
                <a:pathLst>
                  <a:path w="19050" h="95250">
                    <a:moveTo>
                      <a:pt x="0" y="0"/>
                    </a:moveTo>
                    <a:lnTo>
                      <a:pt x="19050" y="0"/>
                    </a:lnTo>
                    <a:lnTo>
                      <a:pt x="19050" y="95250"/>
                    </a:lnTo>
                    <a:lnTo>
                      <a:pt x="0" y="95250"/>
                    </a:lnTo>
                    <a:close/>
                  </a:path>
                </a:pathLst>
              </a:custGeom>
              <a:grpFill/>
              <a:ln w="9525" cap="flat">
                <a:noFill/>
                <a:prstDash val="solid"/>
                <a:miter/>
              </a:ln>
            </p:spPr>
            <p:txBody>
              <a:bodyPr rtlCol="0" anchor="ctr"/>
              <a:lstStyle/>
              <a:p>
                <a:endParaRPr lang="fi-FI"/>
              </a:p>
            </p:txBody>
          </p:sp>
          <p:sp>
            <p:nvSpPr>
              <p:cNvPr id="22" name="Vapaamuotoinen: Muoto 21">
                <a:extLst>
                  <a:ext uri="{FF2B5EF4-FFF2-40B4-BE49-F238E27FC236}">
                    <a16:creationId xmlns:a16="http://schemas.microsoft.com/office/drawing/2014/main" id="{A43D0222-6E93-90F1-6EC5-6ADF04117E7D}"/>
                  </a:ext>
                </a:extLst>
              </p:cNvPr>
              <p:cNvSpPr/>
              <p:nvPr/>
            </p:nvSpPr>
            <p:spPr>
              <a:xfrm>
                <a:off x="30944139" y="34116995"/>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3" name="Vapaamuotoinen: Muoto 22">
                <a:extLst>
                  <a:ext uri="{FF2B5EF4-FFF2-40B4-BE49-F238E27FC236}">
                    <a16:creationId xmlns:a16="http://schemas.microsoft.com/office/drawing/2014/main" id="{FE135BFB-52F8-3021-531B-6F6A8DD25A69}"/>
                  </a:ext>
                </a:extLst>
              </p:cNvPr>
              <p:cNvSpPr/>
              <p:nvPr/>
            </p:nvSpPr>
            <p:spPr>
              <a:xfrm>
                <a:off x="30944140" y="3425034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4" name="Vapaamuotoinen: Muoto 23">
                <a:extLst>
                  <a:ext uri="{FF2B5EF4-FFF2-40B4-BE49-F238E27FC236}">
                    <a16:creationId xmlns:a16="http://schemas.microsoft.com/office/drawing/2014/main" id="{671F4ABE-EEBA-1636-4D78-7E49982C06E4}"/>
                  </a:ext>
                </a:extLst>
              </p:cNvPr>
              <p:cNvSpPr/>
              <p:nvPr/>
            </p:nvSpPr>
            <p:spPr>
              <a:xfrm>
                <a:off x="30944127" y="3436464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5" name="Vapaamuotoinen: Muoto 24">
                <a:extLst>
                  <a:ext uri="{FF2B5EF4-FFF2-40B4-BE49-F238E27FC236}">
                    <a16:creationId xmlns:a16="http://schemas.microsoft.com/office/drawing/2014/main" id="{40760923-0639-1D1D-ACBA-76FC08FCE219}"/>
                  </a:ext>
                </a:extLst>
              </p:cNvPr>
              <p:cNvSpPr/>
              <p:nvPr/>
            </p:nvSpPr>
            <p:spPr>
              <a:xfrm>
                <a:off x="30963178" y="3367884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6" name="Vapaamuotoinen: Muoto 25">
                <a:extLst>
                  <a:ext uri="{FF2B5EF4-FFF2-40B4-BE49-F238E27FC236}">
                    <a16:creationId xmlns:a16="http://schemas.microsoft.com/office/drawing/2014/main" id="{F376F0C8-6D87-EF84-E30A-02E5B60A05C9}"/>
                  </a:ext>
                </a:extLst>
              </p:cNvPr>
              <p:cNvSpPr/>
              <p:nvPr/>
            </p:nvSpPr>
            <p:spPr>
              <a:xfrm>
                <a:off x="30963178" y="33716948"/>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29" name="Vapaamuotoinen: Muoto 28">
                <a:extLst>
                  <a:ext uri="{FF2B5EF4-FFF2-40B4-BE49-F238E27FC236}">
                    <a16:creationId xmlns:a16="http://schemas.microsoft.com/office/drawing/2014/main" id="{63AF8E83-67D4-2765-0795-2DEA40A796AA}"/>
                  </a:ext>
                </a:extLst>
              </p:cNvPr>
              <p:cNvSpPr/>
              <p:nvPr/>
            </p:nvSpPr>
            <p:spPr>
              <a:xfrm>
                <a:off x="30963178" y="3379314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30" name="Vapaamuotoinen: Muoto 29">
                <a:extLst>
                  <a:ext uri="{FF2B5EF4-FFF2-40B4-BE49-F238E27FC236}">
                    <a16:creationId xmlns:a16="http://schemas.microsoft.com/office/drawing/2014/main" id="{93EA05F3-EDE0-CE60-3EE5-44D162E95BA6}"/>
                  </a:ext>
                </a:extLst>
              </p:cNvPr>
              <p:cNvSpPr/>
              <p:nvPr/>
            </p:nvSpPr>
            <p:spPr>
              <a:xfrm>
                <a:off x="30963178" y="3383124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31" name="Vapaamuotoinen: Muoto 30">
                <a:extLst>
                  <a:ext uri="{FF2B5EF4-FFF2-40B4-BE49-F238E27FC236}">
                    <a16:creationId xmlns:a16="http://schemas.microsoft.com/office/drawing/2014/main" id="{263AE059-D669-9037-C3DE-4A1F6C341FB4}"/>
                  </a:ext>
                </a:extLst>
              </p:cNvPr>
              <p:cNvSpPr/>
              <p:nvPr/>
            </p:nvSpPr>
            <p:spPr>
              <a:xfrm>
                <a:off x="30963178" y="33869347"/>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32" name="Vapaamuotoinen: Muoto 31">
                <a:extLst>
                  <a:ext uri="{FF2B5EF4-FFF2-40B4-BE49-F238E27FC236}">
                    <a16:creationId xmlns:a16="http://schemas.microsoft.com/office/drawing/2014/main" id="{081B948E-BB47-C0D3-16C3-B3231C5A5457}"/>
                  </a:ext>
                </a:extLst>
              </p:cNvPr>
              <p:cNvSpPr/>
              <p:nvPr/>
            </p:nvSpPr>
            <p:spPr>
              <a:xfrm>
                <a:off x="30963179" y="3398364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33" name="Vapaamuotoinen: Muoto 32">
                <a:extLst>
                  <a:ext uri="{FF2B5EF4-FFF2-40B4-BE49-F238E27FC236}">
                    <a16:creationId xmlns:a16="http://schemas.microsoft.com/office/drawing/2014/main" id="{DAE37A1D-9FA0-A792-6A2A-C7733DF4E317}"/>
                  </a:ext>
                </a:extLst>
              </p:cNvPr>
              <p:cNvSpPr/>
              <p:nvPr/>
            </p:nvSpPr>
            <p:spPr>
              <a:xfrm>
                <a:off x="30963180" y="3405984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34" name="Vapaamuotoinen: Muoto 33">
                <a:extLst>
                  <a:ext uri="{FF2B5EF4-FFF2-40B4-BE49-F238E27FC236}">
                    <a16:creationId xmlns:a16="http://schemas.microsoft.com/office/drawing/2014/main" id="{BD5AC132-6693-18FD-77EB-9F3ECF171A2D}"/>
                  </a:ext>
                </a:extLst>
              </p:cNvPr>
              <p:cNvSpPr/>
              <p:nvPr/>
            </p:nvSpPr>
            <p:spPr>
              <a:xfrm>
                <a:off x="30963181" y="34097945"/>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35" name="Vapaamuotoinen: Muoto 34">
                <a:extLst>
                  <a:ext uri="{FF2B5EF4-FFF2-40B4-BE49-F238E27FC236}">
                    <a16:creationId xmlns:a16="http://schemas.microsoft.com/office/drawing/2014/main" id="{6BB56AB2-7729-2F76-0C06-A828CBDD2385}"/>
                  </a:ext>
                </a:extLst>
              </p:cNvPr>
              <p:cNvSpPr/>
              <p:nvPr/>
            </p:nvSpPr>
            <p:spPr>
              <a:xfrm>
                <a:off x="30963183" y="3417414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36" name="Vapaamuotoinen: Muoto 35">
                <a:extLst>
                  <a:ext uri="{FF2B5EF4-FFF2-40B4-BE49-F238E27FC236}">
                    <a16:creationId xmlns:a16="http://schemas.microsoft.com/office/drawing/2014/main" id="{7C524D9F-04D6-6512-D966-F7CF0FCCD27A}"/>
                  </a:ext>
                </a:extLst>
              </p:cNvPr>
              <p:cNvSpPr/>
              <p:nvPr/>
            </p:nvSpPr>
            <p:spPr>
              <a:xfrm>
                <a:off x="30963186" y="3421224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37" name="Vapaamuotoinen: Muoto 36">
                <a:extLst>
                  <a:ext uri="{FF2B5EF4-FFF2-40B4-BE49-F238E27FC236}">
                    <a16:creationId xmlns:a16="http://schemas.microsoft.com/office/drawing/2014/main" id="{D898AE7E-C323-A0B5-BD31-BD61A8FE57E6}"/>
                  </a:ext>
                </a:extLst>
              </p:cNvPr>
              <p:cNvSpPr/>
              <p:nvPr/>
            </p:nvSpPr>
            <p:spPr>
              <a:xfrm>
                <a:off x="30963190" y="3425034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38" name="Vapaamuotoinen: Muoto 37">
                <a:extLst>
                  <a:ext uri="{FF2B5EF4-FFF2-40B4-BE49-F238E27FC236}">
                    <a16:creationId xmlns:a16="http://schemas.microsoft.com/office/drawing/2014/main" id="{9B1BCAB8-BF1A-1B36-338B-806813FA5EE0}"/>
                  </a:ext>
                </a:extLst>
              </p:cNvPr>
              <p:cNvSpPr/>
              <p:nvPr/>
            </p:nvSpPr>
            <p:spPr>
              <a:xfrm>
                <a:off x="30963194" y="34288444"/>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39" name="Vapaamuotoinen: Muoto 38">
                <a:extLst>
                  <a:ext uri="{FF2B5EF4-FFF2-40B4-BE49-F238E27FC236}">
                    <a16:creationId xmlns:a16="http://schemas.microsoft.com/office/drawing/2014/main" id="{67B22CD2-1FD7-716F-DE57-6841A673DF6E}"/>
                  </a:ext>
                </a:extLst>
              </p:cNvPr>
              <p:cNvSpPr/>
              <p:nvPr/>
            </p:nvSpPr>
            <p:spPr>
              <a:xfrm>
                <a:off x="30963197" y="3436464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40" name="Vapaamuotoinen: Muoto 39">
                <a:extLst>
                  <a:ext uri="{FF2B5EF4-FFF2-40B4-BE49-F238E27FC236}">
                    <a16:creationId xmlns:a16="http://schemas.microsoft.com/office/drawing/2014/main" id="{4C39E211-F8DD-30F4-4FEB-3BDA3016214B}"/>
                  </a:ext>
                </a:extLst>
              </p:cNvPr>
              <p:cNvSpPr/>
              <p:nvPr/>
            </p:nvSpPr>
            <p:spPr>
              <a:xfrm>
                <a:off x="30982247" y="3367884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41" name="Vapaamuotoinen: Muoto 40">
                <a:extLst>
                  <a:ext uri="{FF2B5EF4-FFF2-40B4-BE49-F238E27FC236}">
                    <a16:creationId xmlns:a16="http://schemas.microsoft.com/office/drawing/2014/main" id="{86CD79DF-5D02-AD6B-48D7-55220BF7341C}"/>
                  </a:ext>
                </a:extLst>
              </p:cNvPr>
              <p:cNvSpPr/>
              <p:nvPr/>
            </p:nvSpPr>
            <p:spPr>
              <a:xfrm>
                <a:off x="30982247" y="33716949"/>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42" name="Vapaamuotoinen: Muoto 41">
                <a:extLst>
                  <a:ext uri="{FF2B5EF4-FFF2-40B4-BE49-F238E27FC236}">
                    <a16:creationId xmlns:a16="http://schemas.microsoft.com/office/drawing/2014/main" id="{408E6334-F611-FEBD-3540-E01A00322B78}"/>
                  </a:ext>
                </a:extLst>
              </p:cNvPr>
              <p:cNvSpPr/>
              <p:nvPr/>
            </p:nvSpPr>
            <p:spPr>
              <a:xfrm>
                <a:off x="30982247" y="3379314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43" name="Vapaamuotoinen: Muoto 42">
                <a:extLst>
                  <a:ext uri="{FF2B5EF4-FFF2-40B4-BE49-F238E27FC236}">
                    <a16:creationId xmlns:a16="http://schemas.microsoft.com/office/drawing/2014/main" id="{4172745C-3246-7DB2-DF30-72BA096AD089}"/>
                  </a:ext>
                </a:extLst>
              </p:cNvPr>
              <p:cNvSpPr/>
              <p:nvPr/>
            </p:nvSpPr>
            <p:spPr>
              <a:xfrm>
                <a:off x="30982247" y="3383124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44" name="Vapaamuotoinen: Muoto 43">
                <a:extLst>
                  <a:ext uri="{FF2B5EF4-FFF2-40B4-BE49-F238E27FC236}">
                    <a16:creationId xmlns:a16="http://schemas.microsoft.com/office/drawing/2014/main" id="{8222A89E-98FF-43C4-5162-DD1DB4046BEF}"/>
                  </a:ext>
                </a:extLst>
              </p:cNvPr>
              <p:cNvSpPr/>
              <p:nvPr/>
            </p:nvSpPr>
            <p:spPr>
              <a:xfrm>
                <a:off x="30982247" y="33869348"/>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46" name="Vapaamuotoinen: Muoto 45">
                <a:extLst>
                  <a:ext uri="{FF2B5EF4-FFF2-40B4-BE49-F238E27FC236}">
                    <a16:creationId xmlns:a16="http://schemas.microsoft.com/office/drawing/2014/main" id="{5859A133-9EE6-839D-39D4-83F1682904C8}"/>
                  </a:ext>
                </a:extLst>
              </p:cNvPr>
              <p:cNvSpPr/>
              <p:nvPr/>
            </p:nvSpPr>
            <p:spPr>
              <a:xfrm>
                <a:off x="30982247" y="3396459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47" name="Vapaamuotoinen: Muoto 46">
                <a:extLst>
                  <a:ext uri="{FF2B5EF4-FFF2-40B4-BE49-F238E27FC236}">
                    <a16:creationId xmlns:a16="http://schemas.microsoft.com/office/drawing/2014/main" id="{FB2FDC20-D063-9049-9E69-33111DE79EB1}"/>
                  </a:ext>
                </a:extLst>
              </p:cNvPr>
              <p:cNvSpPr/>
              <p:nvPr/>
            </p:nvSpPr>
            <p:spPr>
              <a:xfrm>
                <a:off x="30982247" y="3400269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48" name="Vapaamuotoinen: Muoto 47">
                <a:extLst>
                  <a:ext uri="{FF2B5EF4-FFF2-40B4-BE49-F238E27FC236}">
                    <a16:creationId xmlns:a16="http://schemas.microsoft.com/office/drawing/2014/main" id="{38F998CD-12B7-1568-1231-A7106CD487EA}"/>
                  </a:ext>
                </a:extLst>
              </p:cNvPr>
              <p:cNvSpPr/>
              <p:nvPr/>
            </p:nvSpPr>
            <p:spPr>
              <a:xfrm>
                <a:off x="30982247" y="34040796"/>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49" name="Vapaamuotoinen: Muoto 48">
                <a:extLst>
                  <a:ext uri="{FF2B5EF4-FFF2-40B4-BE49-F238E27FC236}">
                    <a16:creationId xmlns:a16="http://schemas.microsoft.com/office/drawing/2014/main" id="{1FFBF0D2-85A6-73F7-272A-3DB7365F6924}"/>
                  </a:ext>
                </a:extLst>
              </p:cNvPr>
              <p:cNvSpPr/>
              <p:nvPr/>
            </p:nvSpPr>
            <p:spPr>
              <a:xfrm>
                <a:off x="30982248" y="3413604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50" name="Vapaamuotoinen: Muoto 49">
                <a:extLst>
                  <a:ext uri="{FF2B5EF4-FFF2-40B4-BE49-F238E27FC236}">
                    <a16:creationId xmlns:a16="http://schemas.microsoft.com/office/drawing/2014/main" id="{4A06790B-64FC-E4B1-2FF4-F952FBFEE271}"/>
                  </a:ext>
                </a:extLst>
              </p:cNvPr>
              <p:cNvSpPr/>
              <p:nvPr/>
            </p:nvSpPr>
            <p:spPr>
              <a:xfrm>
                <a:off x="30982249" y="3419319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51" name="Vapaamuotoinen: Muoto 50">
                <a:extLst>
                  <a:ext uri="{FF2B5EF4-FFF2-40B4-BE49-F238E27FC236}">
                    <a16:creationId xmlns:a16="http://schemas.microsoft.com/office/drawing/2014/main" id="{B660C72B-943D-1AE0-DF7C-0DA78F448BEF}"/>
                  </a:ext>
                </a:extLst>
              </p:cNvPr>
              <p:cNvSpPr/>
              <p:nvPr/>
            </p:nvSpPr>
            <p:spPr>
              <a:xfrm>
                <a:off x="30982250" y="3425034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55" name="Vapaamuotoinen: Muoto 54">
                <a:extLst>
                  <a:ext uri="{FF2B5EF4-FFF2-40B4-BE49-F238E27FC236}">
                    <a16:creationId xmlns:a16="http://schemas.microsoft.com/office/drawing/2014/main" id="{2B443450-6030-236A-7559-722735E9DD59}"/>
                  </a:ext>
                </a:extLst>
              </p:cNvPr>
              <p:cNvSpPr/>
              <p:nvPr/>
            </p:nvSpPr>
            <p:spPr>
              <a:xfrm>
                <a:off x="30982252" y="34288444"/>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57" name="Vapaamuotoinen: Muoto 56">
                <a:extLst>
                  <a:ext uri="{FF2B5EF4-FFF2-40B4-BE49-F238E27FC236}">
                    <a16:creationId xmlns:a16="http://schemas.microsoft.com/office/drawing/2014/main" id="{96FD2279-9195-5710-302E-E2217F456641}"/>
                  </a:ext>
                </a:extLst>
              </p:cNvPr>
              <p:cNvSpPr/>
              <p:nvPr/>
            </p:nvSpPr>
            <p:spPr>
              <a:xfrm>
                <a:off x="30982245" y="3436464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58" name="Vapaamuotoinen: Muoto 57">
                <a:extLst>
                  <a:ext uri="{FF2B5EF4-FFF2-40B4-BE49-F238E27FC236}">
                    <a16:creationId xmlns:a16="http://schemas.microsoft.com/office/drawing/2014/main" id="{9C66C380-D0BD-FA5E-C56F-9584355FA72E}"/>
                  </a:ext>
                </a:extLst>
              </p:cNvPr>
              <p:cNvSpPr/>
              <p:nvPr/>
            </p:nvSpPr>
            <p:spPr>
              <a:xfrm>
                <a:off x="31001300" y="3367885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59" name="Vapaamuotoinen: Muoto 58">
                <a:extLst>
                  <a:ext uri="{FF2B5EF4-FFF2-40B4-BE49-F238E27FC236}">
                    <a16:creationId xmlns:a16="http://schemas.microsoft.com/office/drawing/2014/main" id="{FB9C8006-D885-2A0D-D936-B95F7415B396}"/>
                  </a:ext>
                </a:extLst>
              </p:cNvPr>
              <p:cNvSpPr/>
              <p:nvPr/>
            </p:nvSpPr>
            <p:spPr>
              <a:xfrm>
                <a:off x="31001306" y="33716950"/>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60" name="Vapaamuotoinen: Muoto 59">
                <a:extLst>
                  <a:ext uri="{FF2B5EF4-FFF2-40B4-BE49-F238E27FC236}">
                    <a16:creationId xmlns:a16="http://schemas.microsoft.com/office/drawing/2014/main" id="{59F527C0-9555-9A25-C477-370060B96CEA}"/>
                  </a:ext>
                </a:extLst>
              </p:cNvPr>
              <p:cNvSpPr/>
              <p:nvPr/>
            </p:nvSpPr>
            <p:spPr>
              <a:xfrm>
                <a:off x="31001312" y="3379314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61" name="Vapaamuotoinen: Muoto 60">
                <a:extLst>
                  <a:ext uri="{FF2B5EF4-FFF2-40B4-BE49-F238E27FC236}">
                    <a16:creationId xmlns:a16="http://schemas.microsoft.com/office/drawing/2014/main" id="{719DFE1F-D6B3-BBA8-9166-0A239176679A}"/>
                  </a:ext>
                </a:extLst>
              </p:cNvPr>
              <p:cNvSpPr/>
              <p:nvPr/>
            </p:nvSpPr>
            <p:spPr>
              <a:xfrm>
                <a:off x="31001318" y="3383124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62" name="Vapaamuotoinen: Muoto 61">
                <a:extLst>
                  <a:ext uri="{FF2B5EF4-FFF2-40B4-BE49-F238E27FC236}">
                    <a16:creationId xmlns:a16="http://schemas.microsoft.com/office/drawing/2014/main" id="{8F8C1C77-BFBA-E5BF-C65B-391FEC53D4DB}"/>
                  </a:ext>
                </a:extLst>
              </p:cNvPr>
              <p:cNvSpPr/>
              <p:nvPr/>
            </p:nvSpPr>
            <p:spPr>
              <a:xfrm>
                <a:off x="31001325" y="33983648"/>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63" name="Vapaamuotoinen: Muoto 62">
                <a:extLst>
                  <a:ext uri="{FF2B5EF4-FFF2-40B4-BE49-F238E27FC236}">
                    <a16:creationId xmlns:a16="http://schemas.microsoft.com/office/drawing/2014/main" id="{19AFB668-687D-31CC-2C8F-69A0A3187117}"/>
                  </a:ext>
                </a:extLst>
              </p:cNvPr>
              <p:cNvSpPr/>
              <p:nvPr/>
            </p:nvSpPr>
            <p:spPr>
              <a:xfrm>
                <a:off x="31001331" y="3405984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92" name="Vapaamuotoinen: Muoto 191">
                <a:extLst>
                  <a:ext uri="{FF2B5EF4-FFF2-40B4-BE49-F238E27FC236}">
                    <a16:creationId xmlns:a16="http://schemas.microsoft.com/office/drawing/2014/main" id="{717705AD-08FA-E057-0EC6-5D0D34FBBF77}"/>
                  </a:ext>
                </a:extLst>
              </p:cNvPr>
              <p:cNvSpPr/>
              <p:nvPr/>
            </p:nvSpPr>
            <p:spPr>
              <a:xfrm>
                <a:off x="31001336" y="3409794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93" name="Vapaamuotoinen: Muoto 192">
                <a:extLst>
                  <a:ext uri="{FF2B5EF4-FFF2-40B4-BE49-F238E27FC236}">
                    <a16:creationId xmlns:a16="http://schemas.microsoft.com/office/drawing/2014/main" id="{161A01B8-586C-F606-9BB7-5C5228D6812F}"/>
                  </a:ext>
                </a:extLst>
              </p:cNvPr>
              <p:cNvSpPr/>
              <p:nvPr/>
            </p:nvSpPr>
            <p:spPr>
              <a:xfrm>
                <a:off x="31001339" y="34136046"/>
                <a:ext cx="19050" cy="95250"/>
              </a:xfrm>
              <a:custGeom>
                <a:avLst/>
                <a:gdLst>
                  <a:gd name="connsiteX0" fmla="*/ 0 w 19050"/>
                  <a:gd name="connsiteY0" fmla="*/ 0 h 95250"/>
                  <a:gd name="connsiteX1" fmla="*/ 19050 w 19050"/>
                  <a:gd name="connsiteY1" fmla="*/ 0 h 95250"/>
                  <a:gd name="connsiteX2" fmla="*/ 19050 w 19050"/>
                  <a:gd name="connsiteY2" fmla="*/ 95250 h 95250"/>
                  <a:gd name="connsiteX3" fmla="*/ 0 w 19050"/>
                  <a:gd name="connsiteY3" fmla="*/ 95250 h 95250"/>
                </a:gdLst>
                <a:ahLst/>
                <a:cxnLst>
                  <a:cxn ang="0">
                    <a:pos x="connsiteX0" y="connsiteY0"/>
                  </a:cxn>
                  <a:cxn ang="0">
                    <a:pos x="connsiteX1" y="connsiteY1"/>
                  </a:cxn>
                  <a:cxn ang="0">
                    <a:pos x="connsiteX2" y="connsiteY2"/>
                  </a:cxn>
                  <a:cxn ang="0">
                    <a:pos x="connsiteX3" y="connsiteY3"/>
                  </a:cxn>
                </a:cxnLst>
                <a:rect l="l" t="t" r="r" b="b"/>
                <a:pathLst>
                  <a:path w="19050" h="95250">
                    <a:moveTo>
                      <a:pt x="0" y="0"/>
                    </a:moveTo>
                    <a:lnTo>
                      <a:pt x="19050" y="0"/>
                    </a:lnTo>
                    <a:lnTo>
                      <a:pt x="19050" y="95250"/>
                    </a:lnTo>
                    <a:lnTo>
                      <a:pt x="0" y="95250"/>
                    </a:lnTo>
                    <a:close/>
                  </a:path>
                </a:pathLst>
              </a:custGeom>
              <a:grpFill/>
              <a:ln w="9525" cap="flat">
                <a:noFill/>
                <a:prstDash val="solid"/>
                <a:miter/>
              </a:ln>
            </p:spPr>
            <p:txBody>
              <a:bodyPr rtlCol="0" anchor="ctr"/>
              <a:lstStyle/>
              <a:p>
                <a:endParaRPr lang="fi-FI"/>
              </a:p>
            </p:txBody>
          </p:sp>
          <p:sp>
            <p:nvSpPr>
              <p:cNvPr id="194" name="Vapaamuotoinen: Muoto 193">
                <a:extLst>
                  <a:ext uri="{FF2B5EF4-FFF2-40B4-BE49-F238E27FC236}">
                    <a16:creationId xmlns:a16="http://schemas.microsoft.com/office/drawing/2014/main" id="{F3A7F8AD-BE36-5089-ECA2-E763C9D236BF}"/>
                  </a:ext>
                </a:extLst>
              </p:cNvPr>
              <p:cNvSpPr/>
              <p:nvPr/>
            </p:nvSpPr>
            <p:spPr>
              <a:xfrm>
                <a:off x="31001340" y="3425034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95" name="Vapaamuotoinen: Muoto 194">
                <a:extLst>
                  <a:ext uri="{FF2B5EF4-FFF2-40B4-BE49-F238E27FC236}">
                    <a16:creationId xmlns:a16="http://schemas.microsoft.com/office/drawing/2014/main" id="{35AB5401-CE56-CC2C-BD49-4956B9FFA04F}"/>
                  </a:ext>
                </a:extLst>
              </p:cNvPr>
              <p:cNvSpPr/>
              <p:nvPr/>
            </p:nvSpPr>
            <p:spPr>
              <a:xfrm>
                <a:off x="31001342" y="34288445"/>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96" name="Vapaamuotoinen: Muoto 195">
                <a:extLst>
                  <a:ext uri="{FF2B5EF4-FFF2-40B4-BE49-F238E27FC236}">
                    <a16:creationId xmlns:a16="http://schemas.microsoft.com/office/drawing/2014/main" id="{51C4A8BC-1403-BD1F-1817-F052FC7B24BE}"/>
                  </a:ext>
                </a:extLst>
              </p:cNvPr>
              <p:cNvSpPr/>
              <p:nvPr/>
            </p:nvSpPr>
            <p:spPr>
              <a:xfrm>
                <a:off x="31001340" y="3436464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1" name="Vapaamuotoinen: Muoto 200">
                <a:extLst>
                  <a:ext uri="{FF2B5EF4-FFF2-40B4-BE49-F238E27FC236}">
                    <a16:creationId xmlns:a16="http://schemas.microsoft.com/office/drawing/2014/main" id="{38A72155-7C0C-276B-7244-B72DE6FC58C7}"/>
                  </a:ext>
                </a:extLst>
              </p:cNvPr>
              <p:cNvSpPr/>
              <p:nvPr/>
            </p:nvSpPr>
            <p:spPr>
              <a:xfrm>
                <a:off x="31020398" y="3367885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2" name="Vapaamuotoinen: Muoto 201">
                <a:extLst>
                  <a:ext uri="{FF2B5EF4-FFF2-40B4-BE49-F238E27FC236}">
                    <a16:creationId xmlns:a16="http://schemas.microsoft.com/office/drawing/2014/main" id="{011832B9-58B9-4A19-9772-FDAE4A4F12D8}"/>
                  </a:ext>
                </a:extLst>
              </p:cNvPr>
              <p:cNvSpPr/>
              <p:nvPr/>
            </p:nvSpPr>
            <p:spPr>
              <a:xfrm>
                <a:off x="31020403" y="3379314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3" name="Vapaamuotoinen: Muoto 202">
                <a:extLst>
                  <a:ext uri="{FF2B5EF4-FFF2-40B4-BE49-F238E27FC236}">
                    <a16:creationId xmlns:a16="http://schemas.microsoft.com/office/drawing/2014/main" id="{69619759-48EF-9A81-500D-5912FB6F527C}"/>
                  </a:ext>
                </a:extLst>
              </p:cNvPr>
              <p:cNvSpPr/>
              <p:nvPr/>
            </p:nvSpPr>
            <p:spPr>
              <a:xfrm>
                <a:off x="31020404" y="3383124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4" name="Vapaamuotoinen: Muoto 203">
                <a:extLst>
                  <a:ext uri="{FF2B5EF4-FFF2-40B4-BE49-F238E27FC236}">
                    <a16:creationId xmlns:a16="http://schemas.microsoft.com/office/drawing/2014/main" id="{921360E8-6BC2-4B74-CE66-5DD7F87E716B}"/>
                  </a:ext>
                </a:extLst>
              </p:cNvPr>
              <p:cNvSpPr/>
              <p:nvPr/>
            </p:nvSpPr>
            <p:spPr>
              <a:xfrm>
                <a:off x="31020419" y="3388839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5" name="Vapaamuotoinen: Muoto 204">
                <a:extLst>
                  <a:ext uri="{FF2B5EF4-FFF2-40B4-BE49-F238E27FC236}">
                    <a16:creationId xmlns:a16="http://schemas.microsoft.com/office/drawing/2014/main" id="{761D16C9-09DE-183E-C2FA-77ED94CAD147}"/>
                  </a:ext>
                </a:extLst>
              </p:cNvPr>
              <p:cNvSpPr/>
              <p:nvPr/>
            </p:nvSpPr>
            <p:spPr>
              <a:xfrm>
                <a:off x="31020428" y="33926499"/>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06" name="Vapaamuotoinen: Muoto 205">
                <a:extLst>
                  <a:ext uri="{FF2B5EF4-FFF2-40B4-BE49-F238E27FC236}">
                    <a16:creationId xmlns:a16="http://schemas.microsoft.com/office/drawing/2014/main" id="{1F714D96-2172-C6DE-186A-F6FA38BE6062}"/>
                  </a:ext>
                </a:extLst>
              </p:cNvPr>
              <p:cNvSpPr/>
              <p:nvPr/>
            </p:nvSpPr>
            <p:spPr>
              <a:xfrm>
                <a:off x="31020430" y="3400269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7" name="Vapaamuotoinen: Muoto 206">
                <a:extLst>
                  <a:ext uri="{FF2B5EF4-FFF2-40B4-BE49-F238E27FC236}">
                    <a16:creationId xmlns:a16="http://schemas.microsoft.com/office/drawing/2014/main" id="{7CC1AD89-B843-187C-1DF0-F73AC19F3E65}"/>
                  </a:ext>
                </a:extLst>
              </p:cNvPr>
              <p:cNvSpPr/>
              <p:nvPr/>
            </p:nvSpPr>
            <p:spPr>
              <a:xfrm>
                <a:off x="31020443" y="3409794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8" name="Vapaamuotoinen: Muoto 207">
                <a:extLst>
                  <a:ext uri="{FF2B5EF4-FFF2-40B4-BE49-F238E27FC236}">
                    <a16:creationId xmlns:a16="http://schemas.microsoft.com/office/drawing/2014/main" id="{60C74203-F866-9F30-C2F5-0998C36309BE}"/>
                  </a:ext>
                </a:extLst>
              </p:cNvPr>
              <p:cNvSpPr/>
              <p:nvPr/>
            </p:nvSpPr>
            <p:spPr>
              <a:xfrm>
                <a:off x="31020451" y="3413604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09" name="Vapaamuotoinen: Muoto 208">
                <a:extLst>
                  <a:ext uri="{FF2B5EF4-FFF2-40B4-BE49-F238E27FC236}">
                    <a16:creationId xmlns:a16="http://schemas.microsoft.com/office/drawing/2014/main" id="{7AB2F33F-8723-3943-E726-E94EE61EFDE9}"/>
                  </a:ext>
                </a:extLst>
              </p:cNvPr>
              <p:cNvSpPr/>
              <p:nvPr/>
            </p:nvSpPr>
            <p:spPr>
              <a:xfrm>
                <a:off x="31020449" y="34193198"/>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210" name="Vapaamuotoinen: Muoto 209">
                <a:extLst>
                  <a:ext uri="{FF2B5EF4-FFF2-40B4-BE49-F238E27FC236}">
                    <a16:creationId xmlns:a16="http://schemas.microsoft.com/office/drawing/2014/main" id="{A1108B09-9507-625D-0E71-82976D4C3CCE}"/>
                  </a:ext>
                </a:extLst>
              </p:cNvPr>
              <p:cNvSpPr/>
              <p:nvPr/>
            </p:nvSpPr>
            <p:spPr>
              <a:xfrm>
                <a:off x="31020460" y="3425034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1" name="Vapaamuotoinen: Muoto 210">
                <a:extLst>
                  <a:ext uri="{FF2B5EF4-FFF2-40B4-BE49-F238E27FC236}">
                    <a16:creationId xmlns:a16="http://schemas.microsoft.com/office/drawing/2014/main" id="{F08CE063-C0CE-81C1-32D5-F925D16C29E4}"/>
                  </a:ext>
                </a:extLst>
              </p:cNvPr>
              <p:cNvSpPr/>
              <p:nvPr/>
            </p:nvSpPr>
            <p:spPr>
              <a:xfrm>
                <a:off x="31020466" y="3436464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2" name="Vapaamuotoinen: Muoto 211">
                <a:extLst>
                  <a:ext uri="{FF2B5EF4-FFF2-40B4-BE49-F238E27FC236}">
                    <a16:creationId xmlns:a16="http://schemas.microsoft.com/office/drawing/2014/main" id="{538280A8-6F31-F595-58FF-C46BA205930D}"/>
                  </a:ext>
                </a:extLst>
              </p:cNvPr>
              <p:cNvSpPr/>
              <p:nvPr/>
            </p:nvSpPr>
            <p:spPr>
              <a:xfrm>
                <a:off x="31039527" y="33678852"/>
                <a:ext cx="19050" cy="133350"/>
              </a:xfrm>
              <a:custGeom>
                <a:avLst/>
                <a:gdLst>
                  <a:gd name="connsiteX0" fmla="*/ 0 w 19050"/>
                  <a:gd name="connsiteY0" fmla="*/ 0 h 133350"/>
                  <a:gd name="connsiteX1" fmla="*/ 19050 w 19050"/>
                  <a:gd name="connsiteY1" fmla="*/ 0 h 133350"/>
                  <a:gd name="connsiteX2" fmla="*/ 19050 w 19050"/>
                  <a:gd name="connsiteY2" fmla="*/ 133350 h 133350"/>
                  <a:gd name="connsiteX3" fmla="*/ 0 w 19050"/>
                  <a:gd name="connsiteY3" fmla="*/ 133350 h 133350"/>
                </a:gdLst>
                <a:ahLst/>
                <a:cxnLst>
                  <a:cxn ang="0">
                    <a:pos x="connsiteX0" y="connsiteY0"/>
                  </a:cxn>
                  <a:cxn ang="0">
                    <a:pos x="connsiteX1" y="connsiteY1"/>
                  </a:cxn>
                  <a:cxn ang="0">
                    <a:pos x="connsiteX2" y="connsiteY2"/>
                  </a:cxn>
                  <a:cxn ang="0">
                    <a:pos x="connsiteX3" y="connsiteY3"/>
                  </a:cxn>
                </a:cxnLst>
                <a:rect l="l" t="t" r="r" b="b"/>
                <a:pathLst>
                  <a:path w="19050" h="133350">
                    <a:moveTo>
                      <a:pt x="0" y="0"/>
                    </a:moveTo>
                    <a:lnTo>
                      <a:pt x="19050" y="0"/>
                    </a:lnTo>
                    <a:lnTo>
                      <a:pt x="19050" y="133350"/>
                    </a:lnTo>
                    <a:lnTo>
                      <a:pt x="0" y="133350"/>
                    </a:lnTo>
                    <a:close/>
                  </a:path>
                </a:pathLst>
              </a:custGeom>
              <a:grpFill/>
              <a:ln w="9525" cap="flat">
                <a:noFill/>
                <a:prstDash val="solid"/>
                <a:miter/>
              </a:ln>
            </p:spPr>
            <p:txBody>
              <a:bodyPr rtlCol="0" anchor="ctr"/>
              <a:lstStyle/>
              <a:p>
                <a:endParaRPr lang="fi-FI"/>
              </a:p>
            </p:txBody>
          </p:sp>
          <p:sp>
            <p:nvSpPr>
              <p:cNvPr id="213" name="Vapaamuotoinen: Muoto 212">
                <a:extLst>
                  <a:ext uri="{FF2B5EF4-FFF2-40B4-BE49-F238E27FC236}">
                    <a16:creationId xmlns:a16="http://schemas.microsoft.com/office/drawing/2014/main" id="{78CA5A0E-D03E-B84E-88FE-9F970C4D8B45}"/>
                  </a:ext>
                </a:extLst>
              </p:cNvPr>
              <p:cNvSpPr/>
              <p:nvPr/>
            </p:nvSpPr>
            <p:spPr>
              <a:xfrm>
                <a:off x="31039533" y="3383125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214" name="Vapaamuotoinen: Muoto 213">
                <a:extLst>
                  <a:ext uri="{FF2B5EF4-FFF2-40B4-BE49-F238E27FC236}">
                    <a16:creationId xmlns:a16="http://schemas.microsoft.com/office/drawing/2014/main" id="{888D70ED-4B29-FA47-3522-C0E965E425C1}"/>
                  </a:ext>
                </a:extLst>
              </p:cNvPr>
              <p:cNvSpPr/>
              <p:nvPr/>
            </p:nvSpPr>
            <p:spPr>
              <a:xfrm>
                <a:off x="31039532" y="3386935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375" name="Vapaamuotoinen: Muoto 374">
                <a:extLst>
                  <a:ext uri="{FF2B5EF4-FFF2-40B4-BE49-F238E27FC236}">
                    <a16:creationId xmlns:a16="http://schemas.microsoft.com/office/drawing/2014/main" id="{3E97002A-29D1-CB2B-CC63-CBEF0862F1A1}"/>
                  </a:ext>
                </a:extLst>
              </p:cNvPr>
              <p:cNvSpPr/>
              <p:nvPr/>
            </p:nvSpPr>
            <p:spPr>
              <a:xfrm>
                <a:off x="31039545" y="3390745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416" name="Vapaamuotoinen: Muoto 415">
                <a:extLst>
                  <a:ext uri="{FF2B5EF4-FFF2-40B4-BE49-F238E27FC236}">
                    <a16:creationId xmlns:a16="http://schemas.microsoft.com/office/drawing/2014/main" id="{482B97B5-E5A2-2602-CFE9-B3F5EFAC32DB}"/>
                  </a:ext>
                </a:extLst>
              </p:cNvPr>
              <p:cNvSpPr/>
              <p:nvPr/>
            </p:nvSpPr>
            <p:spPr>
              <a:xfrm>
                <a:off x="31039554" y="3394555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417" name="Vapaamuotoinen: Muoto 416">
                <a:extLst>
                  <a:ext uri="{FF2B5EF4-FFF2-40B4-BE49-F238E27FC236}">
                    <a16:creationId xmlns:a16="http://schemas.microsoft.com/office/drawing/2014/main" id="{BB2E601A-81B3-149C-AE61-3848019F44A6}"/>
                  </a:ext>
                </a:extLst>
              </p:cNvPr>
              <p:cNvSpPr/>
              <p:nvPr/>
            </p:nvSpPr>
            <p:spPr>
              <a:xfrm>
                <a:off x="31039558" y="3398365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418" name="Vapaamuotoinen: Muoto 417">
                <a:extLst>
                  <a:ext uri="{FF2B5EF4-FFF2-40B4-BE49-F238E27FC236}">
                    <a16:creationId xmlns:a16="http://schemas.microsoft.com/office/drawing/2014/main" id="{AB697603-36E2-A622-C4B3-10C4F4961FDA}"/>
                  </a:ext>
                </a:extLst>
              </p:cNvPr>
              <p:cNvSpPr/>
              <p:nvPr/>
            </p:nvSpPr>
            <p:spPr>
              <a:xfrm>
                <a:off x="31039561" y="3402175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419" name="Vapaamuotoinen: Muoto 418">
                <a:extLst>
                  <a:ext uri="{FF2B5EF4-FFF2-40B4-BE49-F238E27FC236}">
                    <a16:creationId xmlns:a16="http://schemas.microsoft.com/office/drawing/2014/main" id="{F9E1C5E5-372F-14AB-AA89-020D7302C835}"/>
                  </a:ext>
                </a:extLst>
              </p:cNvPr>
              <p:cNvSpPr/>
              <p:nvPr/>
            </p:nvSpPr>
            <p:spPr>
              <a:xfrm>
                <a:off x="31039564" y="3405984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420" name="Vapaamuotoinen: Muoto 419">
                <a:extLst>
                  <a:ext uri="{FF2B5EF4-FFF2-40B4-BE49-F238E27FC236}">
                    <a16:creationId xmlns:a16="http://schemas.microsoft.com/office/drawing/2014/main" id="{3D7CE518-26F3-A13A-3267-B5D6219AB788}"/>
                  </a:ext>
                </a:extLst>
              </p:cNvPr>
              <p:cNvSpPr/>
              <p:nvPr/>
            </p:nvSpPr>
            <p:spPr>
              <a:xfrm>
                <a:off x="31039559" y="3409794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421" name="Vapaamuotoinen: Muoto 420">
                <a:extLst>
                  <a:ext uri="{FF2B5EF4-FFF2-40B4-BE49-F238E27FC236}">
                    <a16:creationId xmlns:a16="http://schemas.microsoft.com/office/drawing/2014/main" id="{0C69A5E5-A315-6DA6-51B8-464CB90595F9}"/>
                  </a:ext>
                </a:extLst>
              </p:cNvPr>
              <p:cNvSpPr/>
              <p:nvPr/>
            </p:nvSpPr>
            <p:spPr>
              <a:xfrm>
                <a:off x="31039580" y="3413604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422" name="Vapaamuotoinen: Muoto 421">
                <a:extLst>
                  <a:ext uri="{FF2B5EF4-FFF2-40B4-BE49-F238E27FC236}">
                    <a16:creationId xmlns:a16="http://schemas.microsoft.com/office/drawing/2014/main" id="{29524DF0-1635-4740-1100-3C00A39CC19A}"/>
                  </a:ext>
                </a:extLst>
              </p:cNvPr>
              <p:cNvSpPr/>
              <p:nvPr/>
            </p:nvSpPr>
            <p:spPr>
              <a:xfrm>
                <a:off x="31039590" y="3417414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427" name="Vapaamuotoinen: Muoto 426">
                <a:extLst>
                  <a:ext uri="{FF2B5EF4-FFF2-40B4-BE49-F238E27FC236}">
                    <a16:creationId xmlns:a16="http://schemas.microsoft.com/office/drawing/2014/main" id="{759ED164-0E00-3737-F400-CD6B045207FF}"/>
                  </a:ext>
                </a:extLst>
              </p:cNvPr>
              <p:cNvSpPr/>
              <p:nvPr/>
            </p:nvSpPr>
            <p:spPr>
              <a:xfrm>
                <a:off x="31039595" y="3421224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428" name="Vapaamuotoinen: Muoto 427">
                <a:extLst>
                  <a:ext uri="{FF2B5EF4-FFF2-40B4-BE49-F238E27FC236}">
                    <a16:creationId xmlns:a16="http://schemas.microsoft.com/office/drawing/2014/main" id="{C961EFF5-924C-4887-6EF5-5BC71D419ACC}"/>
                  </a:ext>
                </a:extLst>
              </p:cNvPr>
              <p:cNvSpPr/>
              <p:nvPr/>
            </p:nvSpPr>
            <p:spPr>
              <a:xfrm>
                <a:off x="31039592" y="34250349"/>
                <a:ext cx="19050" cy="133350"/>
              </a:xfrm>
              <a:custGeom>
                <a:avLst/>
                <a:gdLst>
                  <a:gd name="connsiteX0" fmla="*/ 0 w 19050"/>
                  <a:gd name="connsiteY0" fmla="*/ 0 h 133350"/>
                  <a:gd name="connsiteX1" fmla="*/ 19050 w 19050"/>
                  <a:gd name="connsiteY1" fmla="*/ 0 h 133350"/>
                  <a:gd name="connsiteX2" fmla="*/ 19050 w 19050"/>
                  <a:gd name="connsiteY2" fmla="*/ 133350 h 133350"/>
                  <a:gd name="connsiteX3" fmla="*/ 0 w 19050"/>
                  <a:gd name="connsiteY3" fmla="*/ 133350 h 133350"/>
                </a:gdLst>
                <a:ahLst/>
                <a:cxnLst>
                  <a:cxn ang="0">
                    <a:pos x="connsiteX0" y="connsiteY0"/>
                  </a:cxn>
                  <a:cxn ang="0">
                    <a:pos x="connsiteX1" y="connsiteY1"/>
                  </a:cxn>
                  <a:cxn ang="0">
                    <a:pos x="connsiteX2" y="connsiteY2"/>
                  </a:cxn>
                  <a:cxn ang="0">
                    <a:pos x="connsiteX3" y="connsiteY3"/>
                  </a:cxn>
                </a:cxnLst>
                <a:rect l="l" t="t" r="r" b="b"/>
                <a:pathLst>
                  <a:path w="19050" h="133350">
                    <a:moveTo>
                      <a:pt x="0" y="0"/>
                    </a:moveTo>
                    <a:lnTo>
                      <a:pt x="19050" y="0"/>
                    </a:lnTo>
                    <a:lnTo>
                      <a:pt x="19050" y="133350"/>
                    </a:lnTo>
                    <a:lnTo>
                      <a:pt x="0" y="133350"/>
                    </a:lnTo>
                    <a:close/>
                  </a:path>
                </a:pathLst>
              </a:custGeom>
              <a:grpFill/>
              <a:ln w="9525" cap="flat">
                <a:noFill/>
                <a:prstDash val="solid"/>
                <a:miter/>
              </a:ln>
            </p:spPr>
            <p:txBody>
              <a:bodyPr rtlCol="0" anchor="ctr"/>
              <a:lstStyle/>
              <a:p>
                <a:endParaRPr lang="fi-FI"/>
              </a:p>
            </p:txBody>
          </p:sp>
          <p:sp>
            <p:nvSpPr>
              <p:cNvPr id="429" name="Vapaamuotoinen: Muoto 428">
                <a:extLst>
                  <a:ext uri="{FF2B5EF4-FFF2-40B4-BE49-F238E27FC236}">
                    <a16:creationId xmlns:a16="http://schemas.microsoft.com/office/drawing/2014/main" id="{FB7FBD60-1782-AF21-5918-C4E96A1CAC1B}"/>
                  </a:ext>
                </a:extLst>
              </p:cNvPr>
              <p:cNvSpPr/>
              <p:nvPr/>
            </p:nvSpPr>
            <p:spPr>
              <a:xfrm>
                <a:off x="31058646" y="3385030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430" name="Vapaamuotoinen: Muoto 429">
                <a:extLst>
                  <a:ext uri="{FF2B5EF4-FFF2-40B4-BE49-F238E27FC236}">
                    <a16:creationId xmlns:a16="http://schemas.microsoft.com/office/drawing/2014/main" id="{501D539A-1E31-1A9A-D030-0AFFA663838E}"/>
                  </a:ext>
                </a:extLst>
              </p:cNvPr>
              <p:cNvSpPr/>
              <p:nvPr/>
            </p:nvSpPr>
            <p:spPr>
              <a:xfrm>
                <a:off x="31058647" y="3396460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431" name="Vapaamuotoinen: Muoto 430">
                <a:extLst>
                  <a:ext uri="{FF2B5EF4-FFF2-40B4-BE49-F238E27FC236}">
                    <a16:creationId xmlns:a16="http://schemas.microsoft.com/office/drawing/2014/main" id="{BAF67D71-5AA1-C4F3-9A66-F4C1A661F8CC}"/>
                  </a:ext>
                </a:extLst>
              </p:cNvPr>
              <p:cNvSpPr/>
              <p:nvPr/>
            </p:nvSpPr>
            <p:spPr>
              <a:xfrm>
                <a:off x="31058652" y="34059849"/>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432" name="Vapaamuotoinen: Muoto 431">
                <a:extLst>
                  <a:ext uri="{FF2B5EF4-FFF2-40B4-BE49-F238E27FC236}">
                    <a16:creationId xmlns:a16="http://schemas.microsoft.com/office/drawing/2014/main" id="{23A629EC-4386-A037-F102-B80A4438E60D}"/>
                  </a:ext>
                </a:extLst>
              </p:cNvPr>
              <p:cNvSpPr/>
              <p:nvPr/>
            </p:nvSpPr>
            <p:spPr>
              <a:xfrm>
                <a:off x="31058665" y="3413604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433" name="Vapaamuotoinen: Muoto 432">
                <a:extLst>
                  <a:ext uri="{FF2B5EF4-FFF2-40B4-BE49-F238E27FC236}">
                    <a16:creationId xmlns:a16="http://schemas.microsoft.com/office/drawing/2014/main" id="{46D63FE8-2D7A-C4AD-8C2F-CCA55CCA8ECF}"/>
                  </a:ext>
                </a:extLst>
              </p:cNvPr>
              <p:cNvSpPr/>
              <p:nvPr/>
            </p:nvSpPr>
            <p:spPr>
              <a:xfrm>
                <a:off x="31058671" y="3417414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434" name="Vapaamuotoinen: Muoto 433">
                <a:extLst>
                  <a:ext uri="{FF2B5EF4-FFF2-40B4-BE49-F238E27FC236}">
                    <a16:creationId xmlns:a16="http://schemas.microsoft.com/office/drawing/2014/main" id="{0FA7E3FB-938D-3400-6274-7960B58E2EA0}"/>
                  </a:ext>
                </a:extLst>
              </p:cNvPr>
              <p:cNvSpPr/>
              <p:nvPr/>
            </p:nvSpPr>
            <p:spPr>
              <a:xfrm>
                <a:off x="31058668" y="3421224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435" name="Vapaamuotoinen: Muoto 434">
                <a:extLst>
                  <a:ext uri="{FF2B5EF4-FFF2-40B4-BE49-F238E27FC236}">
                    <a16:creationId xmlns:a16="http://schemas.microsoft.com/office/drawing/2014/main" id="{354079DC-396A-9D3D-9A4F-1A10ABA37F8D}"/>
                  </a:ext>
                </a:extLst>
              </p:cNvPr>
              <p:cNvSpPr/>
              <p:nvPr/>
            </p:nvSpPr>
            <p:spPr>
              <a:xfrm>
                <a:off x="31077721" y="33716952"/>
                <a:ext cx="19050" cy="114300"/>
              </a:xfrm>
              <a:custGeom>
                <a:avLst/>
                <a:gdLst>
                  <a:gd name="connsiteX0" fmla="*/ 0 w 19050"/>
                  <a:gd name="connsiteY0" fmla="*/ 0 h 114300"/>
                  <a:gd name="connsiteX1" fmla="*/ 19050 w 19050"/>
                  <a:gd name="connsiteY1" fmla="*/ 0 h 114300"/>
                  <a:gd name="connsiteX2" fmla="*/ 19050 w 19050"/>
                  <a:gd name="connsiteY2" fmla="*/ 114300 h 114300"/>
                  <a:gd name="connsiteX3" fmla="*/ 0 w 19050"/>
                  <a:gd name="connsiteY3" fmla="*/ 114300 h 114300"/>
                </a:gdLst>
                <a:ahLst/>
                <a:cxnLst>
                  <a:cxn ang="0">
                    <a:pos x="connsiteX0" y="connsiteY0"/>
                  </a:cxn>
                  <a:cxn ang="0">
                    <a:pos x="connsiteX1" y="connsiteY1"/>
                  </a:cxn>
                  <a:cxn ang="0">
                    <a:pos x="connsiteX2" y="connsiteY2"/>
                  </a:cxn>
                  <a:cxn ang="0">
                    <a:pos x="connsiteX3" y="connsiteY3"/>
                  </a:cxn>
                </a:cxnLst>
                <a:rect l="l" t="t" r="r" b="b"/>
                <a:pathLst>
                  <a:path w="19050" h="114300">
                    <a:moveTo>
                      <a:pt x="0" y="0"/>
                    </a:moveTo>
                    <a:lnTo>
                      <a:pt x="19050" y="0"/>
                    </a:lnTo>
                    <a:lnTo>
                      <a:pt x="19050" y="114300"/>
                    </a:lnTo>
                    <a:lnTo>
                      <a:pt x="0" y="114300"/>
                    </a:lnTo>
                    <a:close/>
                  </a:path>
                </a:pathLst>
              </a:custGeom>
              <a:grpFill/>
              <a:ln w="9525" cap="flat">
                <a:noFill/>
                <a:prstDash val="solid"/>
                <a:miter/>
              </a:ln>
            </p:spPr>
            <p:txBody>
              <a:bodyPr rtlCol="0" anchor="ctr"/>
              <a:lstStyle/>
              <a:p>
                <a:endParaRPr lang="fi-FI"/>
              </a:p>
            </p:txBody>
          </p:sp>
          <p:sp>
            <p:nvSpPr>
              <p:cNvPr id="436" name="Vapaamuotoinen: Muoto 435">
                <a:extLst>
                  <a:ext uri="{FF2B5EF4-FFF2-40B4-BE49-F238E27FC236}">
                    <a16:creationId xmlns:a16="http://schemas.microsoft.com/office/drawing/2014/main" id="{239A0E6D-8CF5-F26A-25B0-7F1235C145D6}"/>
                  </a:ext>
                </a:extLst>
              </p:cNvPr>
              <p:cNvSpPr/>
              <p:nvPr/>
            </p:nvSpPr>
            <p:spPr>
              <a:xfrm>
                <a:off x="31077722" y="3385030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437" name="Vapaamuotoinen: Muoto 436">
                <a:extLst>
                  <a:ext uri="{FF2B5EF4-FFF2-40B4-BE49-F238E27FC236}">
                    <a16:creationId xmlns:a16="http://schemas.microsoft.com/office/drawing/2014/main" id="{999EED92-6E6E-1A6B-1AAD-B402EDCF61A3}"/>
                  </a:ext>
                </a:extLst>
              </p:cNvPr>
              <p:cNvSpPr/>
              <p:nvPr/>
            </p:nvSpPr>
            <p:spPr>
              <a:xfrm>
                <a:off x="31077724" y="33945551"/>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438" name="Vapaamuotoinen: Muoto 437">
                <a:extLst>
                  <a:ext uri="{FF2B5EF4-FFF2-40B4-BE49-F238E27FC236}">
                    <a16:creationId xmlns:a16="http://schemas.microsoft.com/office/drawing/2014/main" id="{51932117-DA13-B2FE-07F0-ACB4D8DC6805}"/>
                  </a:ext>
                </a:extLst>
              </p:cNvPr>
              <p:cNvSpPr/>
              <p:nvPr/>
            </p:nvSpPr>
            <p:spPr>
              <a:xfrm>
                <a:off x="31077726" y="34021750"/>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439" name="Vapaamuotoinen: Muoto 438">
                <a:extLst>
                  <a:ext uri="{FF2B5EF4-FFF2-40B4-BE49-F238E27FC236}">
                    <a16:creationId xmlns:a16="http://schemas.microsoft.com/office/drawing/2014/main" id="{B56E3CA0-0A7D-9E2C-302F-CA521094165B}"/>
                  </a:ext>
                </a:extLst>
              </p:cNvPr>
              <p:cNvSpPr/>
              <p:nvPr/>
            </p:nvSpPr>
            <p:spPr>
              <a:xfrm>
                <a:off x="31077723" y="34174149"/>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440" name="Vapaamuotoinen: Muoto 439">
                <a:extLst>
                  <a:ext uri="{FF2B5EF4-FFF2-40B4-BE49-F238E27FC236}">
                    <a16:creationId xmlns:a16="http://schemas.microsoft.com/office/drawing/2014/main" id="{9A452AE4-A218-254E-6308-9192F211C735}"/>
                  </a:ext>
                </a:extLst>
              </p:cNvPr>
              <p:cNvSpPr/>
              <p:nvPr/>
            </p:nvSpPr>
            <p:spPr>
              <a:xfrm>
                <a:off x="31077726" y="34269397"/>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443" name="Vapaamuotoinen: Muoto 442">
                <a:extLst>
                  <a:ext uri="{FF2B5EF4-FFF2-40B4-BE49-F238E27FC236}">
                    <a16:creationId xmlns:a16="http://schemas.microsoft.com/office/drawing/2014/main" id="{2623DEAD-BB9C-C553-E2E8-0B1A217B2E38}"/>
                  </a:ext>
                </a:extLst>
              </p:cNvPr>
              <p:cNvSpPr/>
              <p:nvPr/>
            </p:nvSpPr>
            <p:spPr>
              <a:xfrm>
                <a:off x="31077738" y="3436464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444" name="Vapaamuotoinen: Muoto 443">
                <a:extLst>
                  <a:ext uri="{FF2B5EF4-FFF2-40B4-BE49-F238E27FC236}">
                    <a16:creationId xmlns:a16="http://schemas.microsoft.com/office/drawing/2014/main" id="{423373F3-C184-4FB8-90EC-E5CEF4E53C8C}"/>
                  </a:ext>
                </a:extLst>
              </p:cNvPr>
              <p:cNvSpPr/>
              <p:nvPr/>
            </p:nvSpPr>
            <p:spPr>
              <a:xfrm>
                <a:off x="31096788" y="3371695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445" name="Vapaamuotoinen: Muoto 444">
                <a:extLst>
                  <a:ext uri="{FF2B5EF4-FFF2-40B4-BE49-F238E27FC236}">
                    <a16:creationId xmlns:a16="http://schemas.microsoft.com/office/drawing/2014/main" id="{BE40A277-B41F-9934-F572-84ED7FF1FEF7}"/>
                  </a:ext>
                </a:extLst>
              </p:cNvPr>
              <p:cNvSpPr/>
              <p:nvPr/>
            </p:nvSpPr>
            <p:spPr>
              <a:xfrm>
                <a:off x="31096788" y="3375505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446" name="Vapaamuotoinen: Muoto 445">
                <a:extLst>
                  <a:ext uri="{FF2B5EF4-FFF2-40B4-BE49-F238E27FC236}">
                    <a16:creationId xmlns:a16="http://schemas.microsoft.com/office/drawing/2014/main" id="{7191517C-4DE0-554B-57CB-075FD0407430}"/>
                  </a:ext>
                </a:extLst>
              </p:cNvPr>
              <p:cNvSpPr/>
              <p:nvPr/>
            </p:nvSpPr>
            <p:spPr>
              <a:xfrm>
                <a:off x="31096788" y="33831250"/>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447" name="Vapaamuotoinen: Muoto 446">
                <a:extLst>
                  <a:ext uri="{FF2B5EF4-FFF2-40B4-BE49-F238E27FC236}">
                    <a16:creationId xmlns:a16="http://schemas.microsoft.com/office/drawing/2014/main" id="{E22D898D-F6C0-B72B-5512-1553BA55A11B}"/>
                  </a:ext>
                </a:extLst>
              </p:cNvPr>
              <p:cNvSpPr/>
              <p:nvPr/>
            </p:nvSpPr>
            <p:spPr>
              <a:xfrm>
                <a:off x="31096788" y="3388840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3081" name="Vapaamuotoinen: Muoto 3080">
                <a:extLst>
                  <a:ext uri="{FF2B5EF4-FFF2-40B4-BE49-F238E27FC236}">
                    <a16:creationId xmlns:a16="http://schemas.microsoft.com/office/drawing/2014/main" id="{C505E8FC-D45A-A0F3-F114-76A8F5EDBE67}"/>
                  </a:ext>
                </a:extLst>
              </p:cNvPr>
              <p:cNvSpPr/>
              <p:nvPr/>
            </p:nvSpPr>
            <p:spPr>
              <a:xfrm>
                <a:off x="31096788" y="3398365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3082" name="Vapaamuotoinen: Muoto 3081">
                <a:extLst>
                  <a:ext uri="{FF2B5EF4-FFF2-40B4-BE49-F238E27FC236}">
                    <a16:creationId xmlns:a16="http://schemas.microsoft.com/office/drawing/2014/main" id="{64366E95-E6C6-FA1A-3CE5-FB83D00CB05D}"/>
                  </a:ext>
                </a:extLst>
              </p:cNvPr>
              <p:cNvSpPr/>
              <p:nvPr/>
            </p:nvSpPr>
            <p:spPr>
              <a:xfrm>
                <a:off x="31096788" y="3402175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3083" name="Vapaamuotoinen: Muoto 3082">
                <a:extLst>
                  <a:ext uri="{FF2B5EF4-FFF2-40B4-BE49-F238E27FC236}">
                    <a16:creationId xmlns:a16="http://schemas.microsoft.com/office/drawing/2014/main" id="{A382FE3E-76F0-5E51-CD5C-703966C1DE4B}"/>
                  </a:ext>
                </a:extLst>
              </p:cNvPr>
              <p:cNvSpPr/>
              <p:nvPr/>
            </p:nvSpPr>
            <p:spPr>
              <a:xfrm>
                <a:off x="31096788" y="34059849"/>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024" name="Vapaamuotoinen: Muoto 1023">
                <a:extLst>
                  <a:ext uri="{FF2B5EF4-FFF2-40B4-BE49-F238E27FC236}">
                    <a16:creationId xmlns:a16="http://schemas.microsoft.com/office/drawing/2014/main" id="{7EAC4468-0AB6-91A0-2A34-B96F0C811544}"/>
                  </a:ext>
                </a:extLst>
              </p:cNvPr>
              <p:cNvSpPr/>
              <p:nvPr/>
            </p:nvSpPr>
            <p:spPr>
              <a:xfrm>
                <a:off x="31096788" y="34116998"/>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025" name="Vapaamuotoinen: Muoto 1024">
                <a:extLst>
                  <a:ext uri="{FF2B5EF4-FFF2-40B4-BE49-F238E27FC236}">
                    <a16:creationId xmlns:a16="http://schemas.microsoft.com/office/drawing/2014/main" id="{1421CC47-06FC-D5F4-48F9-DA3994B4C15B}"/>
                  </a:ext>
                </a:extLst>
              </p:cNvPr>
              <p:cNvSpPr/>
              <p:nvPr/>
            </p:nvSpPr>
            <p:spPr>
              <a:xfrm>
                <a:off x="31096788" y="34193199"/>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026" name="Vapaamuotoinen: Muoto 1025">
                <a:extLst>
                  <a:ext uri="{FF2B5EF4-FFF2-40B4-BE49-F238E27FC236}">
                    <a16:creationId xmlns:a16="http://schemas.microsoft.com/office/drawing/2014/main" id="{AE24DE25-4A20-466B-4B78-D956E130ECCE}"/>
                  </a:ext>
                </a:extLst>
              </p:cNvPr>
              <p:cNvSpPr/>
              <p:nvPr/>
            </p:nvSpPr>
            <p:spPr>
              <a:xfrm>
                <a:off x="31096788" y="34288447"/>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027" name="Vapaamuotoinen: Muoto 1026">
                <a:extLst>
                  <a:ext uri="{FF2B5EF4-FFF2-40B4-BE49-F238E27FC236}">
                    <a16:creationId xmlns:a16="http://schemas.microsoft.com/office/drawing/2014/main" id="{EC44D0DF-F46D-940D-B23F-6803C8C4EA16}"/>
                  </a:ext>
                </a:extLst>
              </p:cNvPr>
              <p:cNvSpPr/>
              <p:nvPr/>
            </p:nvSpPr>
            <p:spPr>
              <a:xfrm>
                <a:off x="31096777" y="34345597"/>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028" name="Vapaamuotoinen: Muoto 1027">
                <a:extLst>
                  <a:ext uri="{FF2B5EF4-FFF2-40B4-BE49-F238E27FC236}">
                    <a16:creationId xmlns:a16="http://schemas.microsoft.com/office/drawing/2014/main" id="{91BACD33-FC0C-D848-ACCA-A2FDA01A4E54}"/>
                  </a:ext>
                </a:extLst>
              </p:cNvPr>
              <p:cNvSpPr/>
              <p:nvPr/>
            </p:nvSpPr>
            <p:spPr>
              <a:xfrm>
                <a:off x="31115831" y="3369790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029" name="Vapaamuotoinen: Muoto 1028">
                <a:extLst>
                  <a:ext uri="{FF2B5EF4-FFF2-40B4-BE49-F238E27FC236}">
                    <a16:creationId xmlns:a16="http://schemas.microsoft.com/office/drawing/2014/main" id="{FF631EBA-021F-723A-6B79-CCC805CC5E3B}"/>
                  </a:ext>
                </a:extLst>
              </p:cNvPr>
              <p:cNvSpPr/>
              <p:nvPr/>
            </p:nvSpPr>
            <p:spPr>
              <a:xfrm>
                <a:off x="31115836" y="3375505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030" name="Vapaamuotoinen: Muoto 1029">
                <a:extLst>
                  <a:ext uri="{FF2B5EF4-FFF2-40B4-BE49-F238E27FC236}">
                    <a16:creationId xmlns:a16="http://schemas.microsoft.com/office/drawing/2014/main" id="{3A4BBA09-7C1E-DA01-79C0-225B1CB9719E}"/>
                  </a:ext>
                </a:extLst>
              </p:cNvPr>
              <p:cNvSpPr/>
              <p:nvPr/>
            </p:nvSpPr>
            <p:spPr>
              <a:xfrm>
                <a:off x="31115841" y="3379315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031" name="Vapaamuotoinen: Muoto 1030">
                <a:extLst>
                  <a:ext uri="{FF2B5EF4-FFF2-40B4-BE49-F238E27FC236}">
                    <a16:creationId xmlns:a16="http://schemas.microsoft.com/office/drawing/2014/main" id="{1CFECF04-61BA-54FB-2E0D-0F12FC2A9D16}"/>
                  </a:ext>
                </a:extLst>
              </p:cNvPr>
              <p:cNvSpPr/>
              <p:nvPr/>
            </p:nvSpPr>
            <p:spPr>
              <a:xfrm>
                <a:off x="31115846" y="33907451"/>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032" name="Vapaamuotoinen: Muoto 1031">
                <a:extLst>
                  <a:ext uri="{FF2B5EF4-FFF2-40B4-BE49-F238E27FC236}">
                    <a16:creationId xmlns:a16="http://schemas.microsoft.com/office/drawing/2014/main" id="{5B5B1560-F03E-6427-A4C8-E0E211414E9E}"/>
                  </a:ext>
                </a:extLst>
              </p:cNvPr>
              <p:cNvSpPr/>
              <p:nvPr/>
            </p:nvSpPr>
            <p:spPr>
              <a:xfrm>
                <a:off x="31115852" y="34040799"/>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033" name="Vapaamuotoinen: Muoto 1032">
                <a:extLst>
                  <a:ext uri="{FF2B5EF4-FFF2-40B4-BE49-F238E27FC236}">
                    <a16:creationId xmlns:a16="http://schemas.microsoft.com/office/drawing/2014/main" id="{2CA26A87-B66F-2E8E-4948-7211C4DAA7FD}"/>
                  </a:ext>
                </a:extLst>
              </p:cNvPr>
              <p:cNvSpPr/>
              <p:nvPr/>
            </p:nvSpPr>
            <p:spPr>
              <a:xfrm>
                <a:off x="31115858" y="3411699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034" name="Vapaamuotoinen: Muoto 1033">
                <a:extLst>
                  <a:ext uri="{FF2B5EF4-FFF2-40B4-BE49-F238E27FC236}">
                    <a16:creationId xmlns:a16="http://schemas.microsoft.com/office/drawing/2014/main" id="{095FC583-7C55-5CBE-2C4D-0F4E5C7A1A94}"/>
                  </a:ext>
                </a:extLst>
              </p:cNvPr>
              <p:cNvSpPr/>
              <p:nvPr/>
            </p:nvSpPr>
            <p:spPr>
              <a:xfrm>
                <a:off x="31115864" y="34155100"/>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035" name="Vapaamuotoinen: Muoto 1034">
                <a:extLst>
                  <a:ext uri="{FF2B5EF4-FFF2-40B4-BE49-F238E27FC236}">
                    <a16:creationId xmlns:a16="http://schemas.microsoft.com/office/drawing/2014/main" id="{A2A4B568-B823-868D-DC10-5226D5438504}"/>
                  </a:ext>
                </a:extLst>
              </p:cNvPr>
              <p:cNvSpPr/>
              <p:nvPr/>
            </p:nvSpPr>
            <p:spPr>
              <a:xfrm>
                <a:off x="31115871" y="3423129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036" name="Vapaamuotoinen: Muoto 1035">
                <a:extLst>
                  <a:ext uri="{FF2B5EF4-FFF2-40B4-BE49-F238E27FC236}">
                    <a16:creationId xmlns:a16="http://schemas.microsoft.com/office/drawing/2014/main" id="{39A7A573-E9BD-E5D7-58E5-02F6FE78EC81}"/>
                  </a:ext>
                </a:extLst>
              </p:cNvPr>
              <p:cNvSpPr/>
              <p:nvPr/>
            </p:nvSpPr>
            <p:spPr>
              <a:xfrm>
                <a:off x="31115878" y="3428844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037" name="Vapaamuotoinen: Muoto 1036">
                <a:extLst>
                  <a:ext uri="{FF2B5EF4-FFF2-40B4-BE49-F238E27FC236}">
                    <a16:creationId xmlns:a16="http://schemas.microsoft.com/office/drawing/2014/main" id="{4C4B23A0-4E33-4B8D-68BD-789569796A66}"/>
                  </a:ext>
                </a:extLst>
              </p:cNvPr>
              <p:cNvSpPr/>
              <p:nvPr/>
            </p:nvSpPr>
            <p:spPr>
              <a:xfrm>
                <a:off x="31115885" y="3432654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038" name="Vapaamuotoinen: Muoto 1037">
                <a:extLst>
                  <a:ext uri="{FF2B5EF4-FFF2-40B4-BE49-F238E27FC236}">
                    <a16:creationId xmlns:a16="http://schemas.microsoft.com/office/drawing/2014/main" id="{C60D1FFD-570B-25A5-9C36-049CF78AB131}"/>
                  </a:ext>
                </a:extLst>
              </p:cNvPr>
              <p:cNvSpPr/>
              <p:nvPr/>
            </p:nvSpPr>
            <p:spPr>
              <a:xfrm>
                <a:off x="31115893" y="3436464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039" name="Vapaamuotoinen: Muoto 1038">
                <a:extLst>
                  <a:ext uri="{FF2B5EF4-FFF2-40B4-BE49-F238E27FC236}">
                    <a16:creationId xmlns:a16="http://schemas.microsoft.com/office/drawing/2014/main" id="{F0E21016-508C-E953-B3F6-83E800DD9B2E}"/>
                  </a:ext>
                </a:extLst>
              </p:cNvPr>
              <p:cNvSpPr/>
              <p:nvPr/>
            </p:nvSpPr>
            <p:spPr>
              <a:xfrm>
                <a:off x="31134957" y="3367885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041" name="Vapaamuotoinen: Muoto 1040">
                <a:extLst>
                  <a:ext uri="{FF2B5EF4-FFF2-40B4-BE49-F238E27FC236}">
                    <a16:creationId xmlns:a16="http://schemas.microsoft.com/office/drawing/2014/main" id="{720F1111-7501-35CA-B321-DE53EBA6B916}"/>
                  </a:ext>
                </a:extLst>
              </p:cNvPr>
              <p:cNvSpPr/>
              <p:nvPr/>
            </p:nvSpPr>
            <p:spPr>
              <a:xfrm>
                <a:off x="31134964" y="3371695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043" name="Vapaamuotoinen: Muoto 1042">
                <a:extLst>
                  <a:ext uri="{FF2B5EF4-FFF2-40B4-BE49-F238E27FC236}">
                    <a16:creationId xmlns:a16="http://schemas.microsoft.com/office/drawing/2014/main" id="{A90F0EBB-A05A-C3AC-1DF4-B034DD7188BA}"/>
                  </a:ext>
                </a:extLst>
              </p:cNvPr>
              <p:cNvSpPr/>
              <p:nvPr/>
            </p:nvSpPr>
            <p:spPr>
              <a:xfrm>
                <a:off x="31134956" y="33755053"/>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044" name="Vapaamuotoinen: Muoto 1043">
                <a:extLst>
                  <a:ext uri="{FF2B5EF4-FFF2-40B4-BE49-F238E27FC236}">
                    <a16:creationId xmlns:a16="http://schemas.microsoft.com/office/drawing/2014/main" id="{8CD76FBF-457D-7C82-0459-39B5AAF62F8E}"/>
                  </a:ext>
                </a:extLst>
              </p:cNvPr>
              <p:cNvSpPr/>
              <p:nvPr/>
            </p:nvSpPr>
            <p:spPr>
              <a:xfrm>
                <a:off x="31134969" y="3381220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048" name="Vapaamuotoinen: Muoto 1047">
                <a:extLst>
                  <a:ext uri="{FF2B5EF4-FFF2-40B4-BE49-F238E27FC236}">
                    <a16:creationId xmlns:a16="http://schemas.microsoft.com/office/drawing/2014/main" id="{4D258067-0223-3C7A-5410-B5014B893925}"/>
                  </a:ext>
                </a:extLst>
              </p:cNvPr>
              <p:cNvSpPr/>
              <p:nvPr/>
            </p:nvSpPr>
            <p:spPr>
              <a:xfrm>
                <a:off x="31134986" y="3386935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049" name="Vapaamuotoinen: Muoto 1048">
                <a:extLst>
                  <a:ext uri="{FF2B5EF4-FFF2-40B4-BE49-F238E27FC236}">
                    <a16:creationId xmlns:a16="http://schemas.microsoft.com/office/drawing/2014/main" id="{2235BD42-C2FE-2CBD-94DD-E530AF84FE4B}"/>
                  </a:ext>
                </a:extLst>
              </p:cNvPr>
              <p:cNvSpPr/>
              <p:nvPr/>
            </p:nvSpPr>
            <p:spPr>
              <a:xfrm>
                <a:off x="31134993" y="33945552"/>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050" name="Vapaamuotoinen: Muoto 1049">
                <a:extLst>
                  <a:ext uri="{FF2B5EF4-FFF2-40B4-BE49-F238E27FC236}">
                    <a16:creationId xmlns:a16="http://schemas.microsoft.com/office/drawing/2014/main" id="{2645FB31-502B-984A-6CF6-2D84394A7A54}"/>
                  </a:ext>
                </a:extLst>
              </p:cNvPr>
              <p:cNvSpPr/>
              <p:nvPr/>
            </p:nvSpPr>
            <p:spPr>
              <a:xfrm>
                <a:off x="31134994" y="3400270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051" name="Vapaamuotoinen: Muoto 1050">
                <a:extLst>
                  <a:ext uri="{FF2B5EF4-FFF2-40B4-BE49-F238E27FC236}">
                    <a16:creationId xmlns:a16="http://schemas.microsoft.com/office/drawing/2014/main" id="{4BF56067-D281-DB68-BAEF-250AE6622BB1}"/>
                  </a:ext>
                </a:extLst>
              </p:cNvPr>
              <p:cNvSpPr/>
              <p:nvPr/>
            </p:nvSpPr>
            <p:spPr>
              <a:xfrm>
                <a:off x="31135018" y="3405985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052" name="Vapaamuotoinen: Muoto 1051">
                <a:extLst>
                  <a:ext uri="{FF2B5EF4-FFF2-40B4-BE49-F238E27FC236}">
                    <a16:creationId xmlns:a16="http://schemas.microsoft.com/office/drawing/2014/main" id="{09A08FBE-C2C3-545C-276A-F9F18ED46A60}"/>
                  </a:ext>
                </a:extLst>
              </p:cNvPr>
              <p:cNvSpPr/>
              <p:nvPr/>
            </p:nvSpPr>
            <p:spPr>
              <a:xfrm>
                <a:off x="31135028" y="34097950"/>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053" name="Vapaamuotoinen: Muoto 1052">
                <a:extLst>
                  <a:ext uri="{FF2B5EF4-FFF2-40B4-BE49-F238E27FC236}">
                    <a16:creationId xmlns:a16="http://schemas.microsoft.com/office/drawing/2014/main" id="{25CE9D39-A84B-20B6-32D3-30E8BE2A2C86}"/>
                  </a:ext>
                </a:extLst>
              </p:cNvPr>
              <p:cNvSpPr/>
              <p:nvPr/>
            </p:nvSpPr>
            <p:spPr>
              <a:xfrm>
                <a:off x="31135034" y="3419320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054" name="Vapaamuotoinen: Muoto 1053">
                <a:extLst>
                  <a:ext uri="{FF2B5EF4-FFF2-40B4-BE49-F238E27FC236}">
                    <a16:creationId xmlns:a16="http://schemas.microsoft.com/office/drawing/2014/main" id="{2EF7A629-1335-463C-0017-11F77E1067A1}"/>
                  </a:ext>
                </a:extLst>
              </p:cNvPr>
              <p:cNvSpPr/>
              <p:nvPr/>
            </p:nvSpPr>
            <p:spPr>
              <a:xfrm>
                <a:off x="31135030" y="3423130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055" name="Vapaamuotoinen: Muoto 1054">
                <a:extLst>
                  <a:ext uri="{FF2B5EF4-FFF2-40B4-BE49-F238E27FC236}">
                    <a16:creationId xmlns:a16="http://schemas.microsoft.com/office/drawing/2014/main" id="{41C6D56F-0C3F-2296-62AD-3AE7B46E0E0E}"/>
                  </a:ext>
                </a:extLst>
              </p:cNvPr>
              <p:cNvSpPr/>
              <p:nvPr/>
            </p:nvSpPr>
            <p:spPr>
              <a:xfrm>
                <a:off x="31135030" y="34288449"/>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120" name="Vapaamuotoinen: Muoto 1119">
                <a:extLst>
                  <a:ext uri="{FF2B5EF4-FFF2-40B4-BE49-F238E27FC236}">
                    <a16:creationId xmlns:a16="http://schemas.microsoft.com/office/drawing/2014/main" id="{4E399FFE-5B12-A4A2-E3A8-0516A7D8A9D7}"/>
                  </a:ext>
                </a:extLst>
              </p:cNvPr>
              <p:cNvSpPr/>
              <p:nvPr/>
            </p:nvSpPr>
            <p:spPr>
              <a:xfrm>
                <a:off x="31154080" y="3369790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121" name="Vapaamuotoinen: Muoto 1120">
                <a:extLst>
                  <a:ext uri="{FF2B5EF4-FFF2-40B4-BE49-F238E27FC236}">
                    <a16:creationId xmlns:a16="http://schemas.microsoft.com/office/drawing/2014/main" id="{071C357C-28DE-34F5-1222-13BDE657C2A2}"/>
                  </a:ext>
                </a:extLst>
              </p:cNvPr>
              <p:cNvSpPr/>
              <p:nvPr/>
            </p:nvSpPr>
            <p:spPr>
              <a:xfrm>
                <a:off x="31154080" y="33736004"/>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125" name="Vapaamuotoinen: Muoto 1124">
                <a:extLst>
                  <a:ext uri="{FF2B5EF4-FFF2-40B4-BE49-F238E27FC236}">
                    <a16:creationId xmlns:a16="http://schemas.microsoft.com/office/drawing/2014/main" id="{0DFB793C-6AC9-1A1D-2C62-756FDD6CB5C9}"/>
                  </a:ext>
                </a:extLst>
              </p:cNvPr>
              <p:cNvSpPr/>
              <p:nvPr/>
            </p:nvSpPr>
            <p:spPr>
              <a:xfrm>
                <a:off x="31154080" y="33869352"/>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126" name="Vapaamuotoinen: Muoto 1125">
                <a:extLst>
                  <a:ext uri="{FF2B5EF4-FFF2-40B4-BE49-F238E27FC236}">
                    <a16:creationId xmlns:a16="http://schemas.microsoft.com/office/drawing/2014/main" id="{F20C7472-522F-8695-CD38-5505F9932AF6}"/>
                  </a:ext>
                </a:extLst>
              </p:cNvPr>
              <p:cNvSpPr/>
              <p:nvPr/>
            </p:nvSpPr>
            <p:spPr>
              <a:xfrm>
                <a:off x="31154080" y="33964602"/>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127" name="Vapaamuotoinen: Muoto 1126">
                <a:extLst>
                  <a:ext uri="{FF2B5EF4-FFF2-40B4-BE49-F238E27FC236}">
                    <a16:creationId xmlns:a16="http://schemas.microsoft.com/office/drawing/2014/main" id="{A7E6909E-D7D8-F773-F743-E61B2A8EED38}"/>
                  </a:ext>
                </a:extLst>
              </p:cNvPr>
              <p:cNvSpPr/>
              <p:nvPr/>
            </p:nvSpPr>
            <p:spPr>
              <a:xfrm>
                <a:off x="31154080" y="3402175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128" name="Vapaamuotoinen: Muoto 1127">
                <a:extLst>
                  <a:ext uri="{FF2B5EF4-FFF2-40B4-BE49-F238E27FC236}">
                    <a16:creationId xmlns:a16="http://schemas.microsoft.com/office/drawing/2014/main" id="{370B143E-B427-5AF8-8A3E-A85B78875F88}"/>
                  </a:ext>
                </a:extLst>
              </p:cNvPr>
              <p:cNvSpPr/>
              <p:nvPr/>
            </p:nvSpPr>
            <p:spPr>
              <a:xfrm>
                <a:off x="31154080" y="3405985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129" name="Vapaamuotoinen: Muoto 1128">
                <a:extLst>
                  <a:ext uri="{FF2B5EF4-FFF2-40B4-BE49-F238E27FC236}">
                    <a16:creationId xmlns:a16="http://schemas.microsoft.com/office/drawing/2014/main" id="{F8F8BBAB-B958-D37E-F6B4-F8205D329FE1}"/>
                  </a:ext>
                </a:extLst>
              </p:cNvPr>
              <p:cNvSpPr/>
              <p:nvPr/>
            </p:nvSpPr>
            <p:spPr>
              <a:xfrm>
                <a:off x="31154080" y="3409795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130" name="Vapaamuotoinen: Muoto 1129">
                <a:extLst>
                  <a:ext uri="{FF2B5EF4-FFF2-40B4-BE49-F238E27FC236}">
                    <a16:creationId xmlns:a16="http://schemas.microsoft.com/office/drawing/2014/main" id="{923AC4B6-C4AA-FE3B-4201-131156416E78}"/>
                  </a:ext>
                </a:extLst>
              </p:cNvPr>
              <p:cNvSpPr/>
              <p:nvPr/>
            </p:nvSpPr>
            <p:spPr>
              <a:xfrm>
                <a:off x="31154080" y="3415510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131" name="Vapaamuotoinen: Muoto 1130">
                <a:extLst>
                  <a:ext uri="{FF2B5EF4-FFF2-40B4-BE49-F238E27FC236}">
                    <a16:creationId xmlns:a16="http://schemas.microsoft.com/office/drawing/2014/main" id="{2F11D741-B8DA-D7C6-FF39-B5A970CBBCA2}"/>
                  </a:ext>
                </a:extLst>
              </p:cNvPr>
              <p:cNvSpPr/>
              <p:nvPr/>
            </p:nvSpPr>
            <p:spPr>
              <a:xfrm>
                <a:off x="31154080" y="3421225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132" name="Vapaamuotoinen: Muoto 1131">
                <a:extLst>
                  <a:ext uri="{FF2B5EF4-FFF2-40B4-BE49-F238E27FC236}">
                    <a16:creationId xmlns:a16="http://schemas.microsoft.com/office/drawing/2014/main" id="{FAB3D667-EA1A-6191-79F9-EC42CB0F4DB0}"/>
                  </a:ext>
                </a:extLst>
              </p:cNvPr>
              <p:cNvSpPr/>
              <p:nvPr/>
            </p:nvSpPr>
            <p:spPr>
              <a:xfrm>
                <a:off x="31154075" y="34288449"/>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133" name="Vapaamuotoinen: Muoto 1132">
                <a:extLst>
                  <a:ext uri="{FF2B5EF4-FFF2-40B4-BE49-F238E27FC236}">
                    <a16:creationId xmlns:a16="http://schemas.microsoft.com/office/drawing/2014/main" id="{0B53E0F2-6E6F-BB92-70DC-ED0D62C3A333}"/>
                  </a:ext>
                </a:extLst>
              </p:cNvPr>
              <p:cNvSpPr/>
              <p:nvPr/>
            </p:nvSpPr>
            <p:spPr>
              <a:xfrm>
                <a:off x="31173142" y="3367885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134" name="Vapaamuotoinen: Muoto 1133">
                <a:extLst>
                  <a:ext uri="{FF2B5EF4-FFF2-40B4-BE49-F238E27FC236}">
                    <a16:creationId xmlns:a16="http://schemas.microsoft.com/office/drawing/2014/main" id="{A717DE64-270A-223E-68C1-C2853B47B388}"/>
                  </a:ext>
                </a:extLst>
              </p:cNvPr>
              <p:cNvSpPr/>
              <p:nvPr/>
            </p:nvSpPr>
            <p:spPr>
              <a:xfrm>
                <a:off x="31173137" y="33736006"/>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135" name="Vapaamuotoinen: Muoto 1134">
                <a:extLst>
                  <a:ext uri="{FF2B5EF4-FFF2-40B4-BE49-F238E27FC236}">
                    <a16:creationId xmlns:a16="http://schemas.microsoft.com/office/drawing/2014/main" id="{632DCCF5-88D5-3CB5-840F-E94EC2230385}"/>
                  </a:ext>
                </a:extLst>
              </p:cNvPr>
              <p:cNvSpPr/>
              <p:nvPr/>
            </p:nvSpPr>
            <p:spPr>
              <a:xfrm>
                <a:off x="31173149" y="3381220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136" name="Vapaamuotoinen: Muoto 1135">
                <a:extLst>
                  <a:ext uri="{FF2B5EF4-FFF2-40B4-BE49-F238E27FC236}">
                    <a16:creationId xmlns:a16="http://schemas.microsoft.com/office/drawing/2014/main" id="{7D4E68B2-55B0-38A0-B690-E8B102DAE84C}"/>
                  </a:ext>
                </a:extLst>
              </p:cNvPr>
              <p:cNvSpPr/>
              <p:nvPr/>
            </p:nvSpPr>
            <p:spPr>
              <a:xfrm>
                <a:off x="31173166" y="3388840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138" name="Vapaamuotoinen: Muoto 1137">
                <a:extLst>
                  <a:ext uri="{FF2B5EF4-FFF2-40B4-BE49-F238E27FC236}">
                    <a16:creationId xmlns:a16="http://schemas.microsoft.com/office/drawing/2014/main" id="{DFDB77B7-0F5D-0BE3-79EF-83A6D17C9C1A}"/>
                  </a:ext>
                </a:extLst>
              </p:cNvPr>
              <p:cNvSpPr/>
              <p:nvPr/>
            </p:nvSpPr>
            <p:spPr>
              <a:xfrm>
                <a:off x="31173174" y="3394555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139" name="Vapaamuotoinen: Muoto 1138">
                <a:extLst>
                  <a:ext uri="{FF2B5EF4-FFF2-40B4-BE49-F238E27FC236}">
                    <a16:creationId xmlns:a16="http://schemas.microsoft.com/office/drawing/2014/main" id="{3B9453E1-76B0-9219-21D4-091310847CA2}"/>
                  </a:ext>
                </a:extLst>
              </p:cNvPr>
              <p:cNvSpPr/>
              <p:nvPr/>
            </p:nvSpPr>
            <p:spPr>
              <a:xfrm>
                <a:off x="31173182" y="33983655"/>
                <a:ext cx="19050" cy="114300"/>
              </a:xfrm>
              <a:custGeom>
                <a:avLst/>
                <a:gdLst>
                  <a:gd name="connsiteX0" fmla="*/ 0 w 19050"/>
                  <a:gd name="connsiteY0" fmla="*/ 0 h 114300"/>
                  <a:gd name="connsiteX1" fmla="*/ 19050 w 19050"/>
                  <a:gd name="connsiteY1" fmla="*/ 0 h 114300"/>
                  <a:gd name="connsiteX2" fmla="*/ 19050 w 19050"/>
                  <a:gd name="connsiteY2" fmla="*/ 114300 h 114300"/>
                  <a:gd name="connsiteX3" fmla="*/ 0 w 19050"/>
                  <a:gd name="connsiteY3" fmla="*/ 114300 h 114300"/>
                </a:gdLst>
                <a:ahLst/>
                <a:cxnLst>
                  <a:cxn ang="0">
                    <a:pos x="connsiteX0" y="connsiteY0"/>
                  </a:cxn>
                  <a:cxn ang="0">
                    <a:pos x="connsiteX1" y="connsiteY1"/>
                  </a:cxn>
                  <a:cxn ang="0">
                    <a:pos x="connsiteX2" y="connsiteY2"/>
                  </a:cxn>
                  <a:cxn ang="0">
                    <a:pos x="connsiteX3" y="connsiteY3"/>
                  </a:cxn>
                </a:cxnLst>
                <a:rect l="l" t="t" r="r" b="b"/>
                <a:pathLst>
                  <a:path w="19050" h="114300">
                    <a:moveTo>
                      <a:pt x="0" y="0"/>
                    </a:moveTo>
                    <a:lnTo>
                      <a:pt x="19050" y="0"/>
                    </a:lnTo>
                    <a:lnTo>
                      <a:pt x="19050" y="114300"/>
                    </a:lnTo>
                    <a:lnTo>
                      <a:pt x="0" y="114300"/>
                    </a:lnTo>
                    <a:close/>
                  </a:path>
                </a:pathLst>
              </a:custGeom>
              <a:grpFill/>
              <a:ln w="9525" cap="flat">
                <a:noFill/>
                <a:prstDash val="solid"/>
                <a:miter/>
              </a:ln>
            </p:spPr>
            <p:txBody>
              <a:bodyPr rtlCol="0" anchor="ctr"/>
              <a:lstStyle/>
              <a:p>
                <a:endParaRPr lang="fi-FI"/>
              </a:p>
            </p:txBody>
          </p:sp>
          <p:sp>
            <p:nvSpPr>
              <p:cNvPr id="1140" name="Vapaamuotoinen: Muoto 1139">
                <a:extLst>
                  <a:ext uri="{FF2B5EF4-FFF2-40B4-BE49-F238E27FC236}">
                    <a16:creationId xmlns:a16="http://schemas.microsoft.com/office/drawing/2014/main" id="{150C0F5A-7C15-0B61-91A7-030F6CB4D51E}"/>
                  </a:ext>
                </a:extLst>
              </p:cNvPr>
              <p:cNvSpPr/>
              <p:nvPr/>
            </p:nvSpPr>
            <p:spPr>
              <a:xfrm>
                <a:off x="31173199" y="3413605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141" name="Vapaamuotoinen: Muoto 1140">
                <a:extLst>
                  <a:ext uri="{FF2B5EF4-FFF2-40B4-BE49-F238E27FC236}">
                    <a16:creationId xmlns:a16="http://schemas.microsoft.com/office/drawing/2014/main" id="{8D256AB0-A5D1-657A-EE9A-96040162C572}"/>
                  </a:ext>
                </a:extLst>
              </p:cNvPr>
              <p:cNvSpPr/>
              <p:nvPr/>
            </p:nvSpPr>
            <p:spPr>
              <a:xfrm>
                <a:off x="31173209" y="34174153"/>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142" name="Vapaamuotoinen: Muoto 1141">
                <a:extLst>
                  <a:ext uri="{FF2B5EF4-FFF2-40B4-BE49-F238E27FC236}">
                    <a16:creationId xmlns:a16="http://schemas.microsoft.com/office/drawing/2014/main" id="{00782040-2575-FD85-0BA9-BD854124E244}"/>
                  </a:ext>
                </a:extLst>
              </p:cNvPr>
              <p:cNvSpPr/>
              <p:nvPr/>
            </p:nvSpPr>
            <p:spPr>
              <a:xfrm>
                <a:off x="31173218" y="3426940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143" name="Vapaamuotoinen: Muoto 1142">
                <a:extLst>
                  <a:ext uri="{FF2B5EF4-FFF2-40B4-BE49-F238E27FC236}">
                    <a16:creationId xmlns:a16="http://schemas.microsoft.com/office/drawing/2014/main" id="{D1AEE777-9679-0C6B-D01E-93509CB5E8A3}"/>
                  </a:ext>
                </a:extLst>
              </p:cNvPr>
              <p:cNvSpPr/>
              <p:nvPr/>
            </p:nvSpPr>
            <p:spPr>
              <a:xfrm>
                <a:off x="31173234" y="3432655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144" name="Vapaamuotoinen: Muoto 1143">
                <a:extLst>
                  <a:ext uri="{FF2B5EF4-FFF2-40B4-BE49-F238E27FC236}">
                    <a16:creationId xmlns:a16="http://schemas.microsoft.com/office/drawing/2014/main" id="{539E5E17-9615-A5C7-2056-91823076ACC8}"/>
                  </a:ext>
                </a:extLst>
              </p:cNvPr>
              <p:cNvSpPr/>
              <p:nvPr/>
            </p:nvSpPr>
            <p:spPr>
              <a:xfrm>
                <a:off x="31173240" y="3436465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145" name="Vapaamuotoinen: Muoto 1144">
                <a:extLst>
                  <a:ext uri="{FF2B5EF4-FFF2-40B4-BE49-F238E27FC236}">
                    <a16:creationId xmlns:a16="http://schemas.microsoft.com/office/drawing/2014/main" id="{C8C67B91-723C-5E6C-2CA5-819A42792600}"/>
                  </a:ext>
                </a:extLst>
              </p:cNvPr>
              <p:cNvSpPr/>
              <p:nvPr/>
            </p:nvSpPr>
            <p:spPr>
              <a:xfrm>
                <a:off x="31192291" y="3367885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146" name="Vapaamuotoinen: Muoto 1145">
                <a:extLst>
                  <a:ext uri="{FF2B5EF4-FFF2-40B4-BE49-F238E27FC236}">
                    <a16:creationId xmlns:a16="http://schemas.microsoft.com/office/drawing/2014/main" id="{7AFB52C3-8670-CA2B-6E0D-1B20478C3BE2}"/>
                  </a:ext>
                </a:extLst>
              </p:cNvPr>
              <p:cNvSpPr/>
              <p:nvPr/>
            </p:nvSpPr>
            <p:spPr>
              <a:xfrm>
                <a:off x="31192291" y="3371695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147" name="Vapaamuotoinen: Muoto 1146">
                <a:extLst>
                  <a:ext uri="{FF2B5EF4-FFF2-40B4-BE49-F238E27FC236}">
                    <a16:creationId xmlns:a16="http://schemas.microsoft.com/office/drawing/2014/main" id="{BB97F622-C526-3529-F884-4F18EE20970C}"/>
                  </a:ext>
                </a:extLst>
              </p:cNvPr>
              <p:cNvSpPr/>
              <p:nvPr/>
            </p:nvSpPr>
            <p:spPr>
              <a:xfrm>
                <a:off x="31192291" y="3375505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148" name="Vapaamuotoinen: Muoto 1147">
                <a:extLst>
                  <a:ext uri="{FF2B5EF4-FFF2-40B4-BE49-F238E27FC236}">
                    <a16:creationId xmlns:a16="http://schemas.microsoft.com/office/drawing/2014/main" id="{811CC18F-83A8-E666-FA9A-AE41982D9E73}"/>
                  </a:ext>
                </a:extLst>
              </p:cNvPr>
              <p:cNvSpPr/>
              <p:nvPr/>
            </p:nvSpPr>
            <p:spPr>
              <a:xfrm>
                <a:off x="31192291" y="33793159"/>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149" name="Vapaamuotoinen: Muoto 1148">
                <a:extLst>
                  <a:ext uri="{FF2B5EF4-FFF2-40B4-BE49-F238E27FC236}">
                    <a16:creationId xmlns:a16="http://schemas.microsoft.com/office/drawing/2014/main" id="{110570A1-D08D-0B11-CA74-95258B0E261F}"/>
                  </a:ext>
                </a:extLst>
              </p:cNvPr>
              <p:cNvSpPr/>
              <p:nvPr/>
            </p:nvSpPr>
            <p:spPr>
              <a:xfrm>
                <a:off x="31192291" y="3390745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150" name="Vapaamuotoinen: Muoto 1149">
                <a:extLst>
                  <a:ext uri="{FF2B5EF4-FFF2-40B4-BE49-F238E27FC236}">
                    <a16:creationId xmlns:a16="http://schemas.microsoft.com/office/drawing/2014/main" id="{6EE6C612-4576-C1CB-1F79-51D77833C39D}"/>
                  </a:ext>
                </a:extLst>
              </p:cNvPr>
              <p:cNvSpPr/>
              <p:nvPr/>
            </p:nvSpPr>
            <p:spPr>
              <a:xfrm>
                <a:off x="31192291" y="3394555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151" name="Vapaamuotoinen: Muoto 1150">
                <a:extLst>
                  <a:ext uri="{FF2B5EF4-FFF2-40B4-BE49-F238E27FC236}">
                    <a16:creationId xmlns:a16="http://schemas.microsoft.com/office/drawing/2014/main" id="{31031551-F399-1111-7B0D-F81A5921611D}"/>
                  </a:ext>
                </a:extLst>
              </p:cNvPr>
              <p:cNvSpPr/>
              <p:nvPr/>
            </p:nvSpPr>
            <p:spPr>
              <a:xfrm>
                <a:off x="31192291" y="3404080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184" name="Vapaamuotoinen: Muoto 1183">
                <a:extLst>
                  <a:ext uri="{FF2B5EF4-FFF2-40B4-BE49-F238E27FC236}">
                    <a16:creationId xmlns:a16="http://schemas.microsoft.com/office/drawing/2014/main" id="{5920A3E9-FE3F-13D9-642E-B7D0ABD64607}"/>
                  </a:ext>
                </a:extLst>
              </p:cNvPr>
              <p:cNvSpPr/>
              <p:nvPr/>
            </p:nvSpPr>
            <p:spPr>
              <a:xfrm>
                <a:off x="31192291" y="3407890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185" name="Vapaamuotoinen: Muoto 1184">
                <a:extLst>
                  <a:ext uri="{FF2B5EF4-FFF2-40B4-BE49-F238E27FC236}">
                    <a16:creationId xmlns:a16="http://schemas.microsoft.com/office/drawing/2014/main" id="{BE2EED30-C6B7-37F5-0ED5-EB94D2727B65}"/>
                  </a:ext>
                </a:extLst>
              </p:cNvPr>
              <p:cNvSpPr/>
              <p:nvPr/>
            </p:nvSpPr>
            <p:spPr>
              <a:xfrm>
                <a:off x="31192291" y="34117006"/>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186" name="Vapaamuotoinen: Muoto 1185">
                <a:extLst>
                  <a:ext uri="{FF2B5EF4-FFF2-40B4-BE49-F238E27FC236}">
                    <a16:creationId xmlns:a16="http://schemas.microsoft.com/office/drawing/2014/main" id="{703B0E9B-FA21-14C0-CB08-B18534CA7759}"/>
                  </a:ext>
                </a:extLst>
              </p:cNvPr>
              <p:cNvSpPr/>
              <p:nvPr/>
            </p:nvSpPr>
            <p:spPr>
              <a:xfrm>
                <a:off x="31192291" y="34193206"/>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207" name="Vapaamuotoinen: Muoto 1206">
                <a:extLst>
                  <a:ext uri="{FF2B5EF4-FFF2-40B4-BE49-F238E27FC236}">
                    <a16:creationId xmlns:a16="http://schemas.microsoft.com/office/drawing/2014/main" id="{407B2C07-5795-472F-FFE6-C70BCE911868}"/>
                  </a:ext>
                </a:extLst>
              </p:cNvPr>
              <p:cNvSpPr/>
              <p:nvPr/>
            </p:nvSpPr>
            <p:spPr>
              <a:xfrm>
                <a:off x="31192291" y="3426940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08" name="Vapaamuotoinen: Muoto 1207">
                <a:extLst>
                  <a:ext uri="{FF2B5EF4-FFF2-40B4-BE49-F238E27FC236}">
                    <a16:creationId xmlns:a16="http://schemas.microsoft.com/office/drawing/2014/main" id="{B5F5C7FA-5AE4-7399-8E6A-44DAD22DA495}"/>
                  </a:ext>
                </a:extLst>
              </p:cNvPr>
              <p:cNvSpPr/>
              <p:nvPr/>
            </p:nvSpPr>
            <p:spPr>
              <a:xfrm>
                <a:off x="31192275" y="3430750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12" name="Vapaamuotoinen: Muoto 1211">
                <a:extLst>
                  <a:ext uri="{FF2B5EF4-FFF2-40B4-BE49-F238E27FC236}">
                    <a16:creationId xmlns:a16="http://schemas.microsoft.com/office/drawing/2014/main" id="{DD528B02-2AA9-6E21-8A83-D64D8816ABC1}"/>
                  </a:ext>
                </a:extLst>
              </p:cNvPr>
              <p:cNvSpPr/>
              <p:nvPr/>
            </p:nvSpPr>
            <p:spPr>
              <a:xfrm>
                <a:off x="31211330" y="33678863"/>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225" name="Vapaamuotoinen: Muoto 1224">
                <a:extLst>
                  <a:ext uri="{FF2B5EF4-FFF2-40B4-BE49-F238E27FC236}">
                    <a16:creationId xmlns:a16="http://schemas.microsoft.com/office/drawing/2014/main" id="{FC5B8F7C-0FC5-CD97-E775-BCAD20B9E945}"/>
                  </a:ext>
                </a:extLst>
              </p:cNvPr>
              <p:cNvSpPr/>
              <p:nvPr/>
            </p:nvSpPr>
            <p:spPr>
              <a:xfrm>
                <a:off x="31211310" y="3377411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26" name="Vapaamuotoinen: Muoto 1225">
                <a:extLst>
                  <a:ext uri="{FF2B5EF4-FFF2-40B4-BE49-F238E27FC236}">
                    <a16:creationId xmlns:a16="http://schemas.microsoft.com/office/drawing/2014/main" id="{C35C1A89-2BF4-A917-297F-F3E7AE090001}"/>
                  </a:ext>
                </a:extLst>
              </p:cNvPr>
              <p:cNvSpPr/>
              <p:nvPr/>
            </p:nvSpPr>
            <p:spPr>
              <a:xfrm>
                <a:off x="31211322" y="33812212"/>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227" name="Vapaamuotoinen: Muoto 1226">
                <a:extLst>
                  <a:ext uri="{FF2B5EF4-FFF2-40B4-BE49-F238E27FC236}">
                    <a16:creationId xmlns:a16="http://schemas.microsoft.com/office/drawing/2014/main" id="{58447ACD-170E-607F-6365-A8CE3DA7BCAF}"/>
                  </a:ext>
                </a:extLst>
              </p:cNvPr>
              <p:cNvSpPr/>
              <p:nvPr/>
            </p:nvSpPr>
            <p:spPr>
              <a:xfrm>
                <a:off x="31211329" y="33945562"/>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228" name="Vapaamuotoinen: Muoto 1227">
                <a:extLst>
                  <a:ext uri="{FF2B5EF4-FFF2-40B4-BE49-F238E27FC236}">
                    <a16:creationId xmlns:a16="http://schemas.microsoft.com/office/drawing/2014/main" id="{985B4F38-DCF3-58A5-32B0-F5CE62EDC2C6}"/>
                  </a:ext>
                </a:extLst>
              </p:cNvPr>
              <p:cNvSpPr/>
              <p:nvPr/>
            </p:nvSpPr>
            <p:spPr>
              <a:xfrm>
                <a:off x="31211333" y="34002712"/>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229" name="Vapaamuotoinen: Muoto 1228">
                <a:extLst>
                  <a:ext uri="{FF2B5EF4-FFF2-40B4-BE49-F238E27FC236}">
                    <a16:creationId xmlns:a16="http://schemas.microsoft.com/office/drawing/2014/main" id="{DFB99FA9-581F-72CA-D939-D7D93C4F3337}"/>
                  </a:ext>
                </a:extLst>
              </p:cNvPr>
              <p:cNvSpPr/>
              <p:nvPr/>
            </p:nvSpPr>
            <p:spPr>
              <a:xfrm>
                <a:off x="31211335" y="34097961"/>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230" name="Vapaamuotoinen: Muoto 1229">
                <a:extLst>
                  <a:ext uri="{FF2B5EF4-FFF2-40B4-BE49-F238E27FC236}">
                    <a16:creationId xmlns:a16="http://schemas.microsoft.com/office/drawing/2014/main" id="{A27B27E5-6874-06E0-AD1D-D8CBD8520F5E}"/>
                  </a:ext>
                </a:extLst>
              </p:cNvPr>
              <p:cNvSpPr/>
              <p:nvPr/>
            </p:nvSpPr>
            <p:spPr>
              <a:xfrm>
                <a:off x="31211336" y="3425036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31" name="Vapaamuotoinen: Muoto 1230">
                <a:extLst>
                  <a:ext uri="{FF2B5EF4-FFF2-40B4-BE49-F238E27FC236}">
                    <a16:creationId xmlns:a16="http://schemas.microsoft.com/office/drawing/2014/main" id="{5D4A6B9F-AEF5-83B3-37B8-2D0F9230FD33}"/>
                  </a:ext>
                </a:extLst>
              </p:cNvPr>
              <p:cNvSpPr/>
              <p:nvPr/>
            </p:nvSpPr>
            <p:spPr>
              <a:xfrm>
                <a:off x="31211323" y="34307509"/>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232" name="Vapaamuotoinen: Muoto 1231">
                <a:extLst>
                  <a:ext uri="{FF2B5EF4-FFF2-40B4-BE49-F238E27FC236}">
                    <a16:creationId xmlns:a16="http://schemas.microsoft.com/office/drawing/2014/main" id="{92F207DA-64C2-CD29-5CC8-715793992607}"/>
                  </a:ext>
                </a:extLst>
              </p:cNvPr>
              <p:cNvSpPr/>
              <p:nvPr/>
            </p:nvSpPr>
            <p:spPr>
              <a:xfrm>
                <a:off x="31230373" y="33678867"/>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233" name="Vapaamuotoinen: Muoto 1232">
                <a:extLst>
                  <a:ext uri="{FF2B5EF4-FFF2-40B4-BE49-F238E27FC236}">
                    <a16:creationId xmlns:a16="http://schemas.microsoft.com/office/drawing/2014/main" id="{C49E1E18-F8DE-2B59-2782-69648C002360}"/>
                  </a:ext>
                </a:extLst>
              </p:cNvPr>
              <p:cNvSpPr/>
              <p:nvPr/>
            </p:nvSpPr>
            <p:spPr>
              <a:xfrm>
                <a:off x="31230373" y="33793166"/>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234" name="Vapaamuotoinen: Muoto 1233">
                <a:extLst>
                  <a:ext uri="{FF2B5EF4-FFF2-40B4-BE49-F238E27FC236}">
                    <a16:creationId xmlns:a16="http://schemas.microsoft.com/office/drawing/2014/main" id="{F771F88F-5FFF-0CC3-FEC6-0ED93EF277F9}"/>
                  </a:ext>
                </a:extLst>
              </p:cNvPr>
              <p:cNvSpPr/>
              <p:nvPr/>
            </p:nvSpPr>
            <p:spPr>
              <a:xfrm>
                <a:off x="31230373" y="3385031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35" name="Vapaamuotoinen: Muoto 1234">
                <a:extLst>
                  <a:ext uri="{FF2B5EF4-FFF2-40B4-BE49-F238E27FC236}">
                    <a16:creationId xmlns:a16="http://schemas.microsoft.com/office/drawing/2014/main" id="{0BBC9C16-5BD9-DDDB-0489-F53A8809ABEC}"/>
                  </a:ext>
                </a:extLst>
              </p:cNvPr>
              <p:cNvSpPr/>
              <p:nvPr/>
            </p:nvSpPr>
            <p:spPr>
              <a:xfrm>
                <a:off x="31230373" y="3388841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36" name="Vapaamuotoinen: Muoto 1235">
                <a:extLst>
                  <a:ext uri="{FF2B5EF4-FFF2-40B4-BE49-F238E27FC236}">
                    <a16:creationId xmlns:a16="http://schemas.microsoft.com/office/drawing/2014/main" id="{2D0D86EA-8945-4318-E852-199F0A3D7C91}"/>
                  </a:ext>
                </a:extLst>
              </p:cNvPr>
              <p:cNvSpPr/>
              <p:nvPr/>
            </p:nvSpPr>
            <p:spPr>
              <a:xfrm>
                <a:off x="31230373" y="33926516"/>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237" name="Vapaamuotoinen: Muoto 1236">
                <a:extLst>
                  <a:ext uri="{FF2B5EF4-FFF2-40B4-BE49-F238E27FC236}">
                    <a16:creationId xmlns:a16="http://schemas.microsoft.com/office/drawing/2014/main" id="{BAAEF2BF-E342-197A-A496-D7DF5DB690D0}"/>
                  </a:ext>
                </a:extLst>
              </p:cNvPr>
              <p:cNvSpPr/>
              <p:nvPr/>
            </p:nvSpPr>
            <p:spPr>
              <a:xfrm>
                <a:off x="31230373" y="3402176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38" name="Vapaamuotoinen: Muoto 1237">
                <a:extLst>
                  <a:ext uri="{FF2B5EF4-FFF2-40B4-BE49-F238E27FC236}">
                    <a16:creationId xmlns:a16="http://schemas.microsoft.com/office/drawing/2014/main" id="{6EA5D1F9-75BF-8274-A6BB-FAD29EB75DDA}"/>
                  </a:ext>
                </a:extLst>
              </p:cNvPr>
              <p:cNvSpPr/>
              <p:nvPr/>
            </p:nvSpPr>
            <p:spPr>
              <a:xfrm>
                <a:off x="31230373" y="3409796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39" name="Vapaamuotoinen: Muoto 1238">
                <a:extLst>
                  <a:ext uri="{FF2B5EF4-FFF2-40B4-BE49-F238E27FC236}">
                    <a16:creationId xmlns:a16="http://schemas.microsoft.com/office/drawing/2014/main" id="{68D34840-6174-097B-0107-8A806CCE3E28}"/>
                  </a:ext>
                </a:extLst>
              </p:cNvPr>
              <p:cNvSpPr/>
              <p:nvPr/>
            </p:nvSpPr>
            <p:spPr>
              <a:xfrm>
                <a:off x="31230373" y="3415511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40" name="Vapaamuotoinen: Muoto 1239">
                <a:extLst>
                  <a:ext uri="{FF2B5EF4-FFF2-40B4-BE49-F238E27FC236}">
                    <a16:creationId xmlns:a16="http://schemas.microsoft.com/office/drawing/2014/main" id="{AE94D4D3-922A-BD23-DFCD-AD203C9D8225}"/>
                  </a:ext>
                </a:extLst>
              </p:cNvPr>
              <p:cNvSpPr/>
              <p:nvPr/>
            </p:nvSpPr>
            <p:spPr>
              <a:xfrm>
                <a:off x="31230373" y="3419321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41" name="Vapaamuotoinen: Muoto 1240">
                <a:extLst>
                  <a:ext uri="{FF2B5EF4-FFF2-40B4-BE49-F238E27FC236}">
                    <a16:creationId xmlns:a16="http://schemas.microsoft.com/office/drawing/2014/main" id="{FE24B18B-8D34-038C-D9F2-74C832312B1A}"/>
                  </a:ext>
                </a:extLst>
              </p:cNvPr>
              <p:cNvSpPr/>
              <p:nvPr/>
            </p:nvSpPr>
            <p:spPr>
              <a:xfrm>
                <a:off x="31230373" y="3423131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42" name="Vapaamuotoinen: Muoto 1241">
                <a:extLst>
                  <a:ext uri="{FF2B5EF4-FFF2-40B4-BE49-F238E27FC236}">
                    <a16:creationId xmlns:a16="http://schemas.microsoft.com/office/drawing/2014/main" id="{C1D64F25-54C6-01C6-4BC2-55CFA47C456F}"/>
                  </a:ext>
                </a:extLst>
              </p:cNvPr>
              <p:cNvSpPr/>
              <p:nvPr/>
            </p:nvSpPr>
            <p:spPr>
              <a:xfrm>
                <a:off x="31230368" y="34269413"/>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243" name="Vapaamuotoinen: Muoto 1242">
                <a:extLst>
                  <a:ext uri="{FF2B5EF4-FFF2-40B4-BE49-F238E27FC236}">
                    <a16:creationId xmlns:a16="http://schemas.microsoft.com/office/drawing/2014/main" id="{16469818-4457-1344-76B8-D21FA6588BAB}"/>
                  </a:ext>
                </a:extLst>
              </p:cNvPr>
              <p:cNvSpPr/>
              <p:nvPr/>
            </p:nvSpPr>
            <p:spPr>
              <a:xfrm>
                <a:off x="31230378" y="3432656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45" name="Vapaamuotoinen: Muoto 1244">
                <a:extLst>
                  <a:ext uri="{FF2B5EF4-FFF2-40B4-BE49-F238E27FC236}">
                    <a16:creationId xmlns:a16="http://schemas.microsoft.com/office/drawing/2014/main" id="{E765B263-8D95-CFAA-9E64-F89FDB576109}"/>
                  </a:ext>
                </a:extLst>
              </p:cNvPr>
              <p:cNvSpPr/>
              <p:nvPr/>
            </p:nvSpPr>
            <p:spPr>
              <a:xfrm>
                <a:off x="31249429" y="3367887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47" name="Vapaamuotoinen: Muoto 1246">
                <a:extLst>
                  <a:ext uri="{FF2B5EF4-FFF2-40B4-BE49-F238E27FC236}">
                    <a16:creationId xmlns:a16="http://schemas.microsoft.com/office/drawing/2014/main" id="{2D824391-612F-FBA2-6111-3F5675E1887F}"/>
                  </a:ext>
                </a:extLst>
              </p:cNvPr>
              <p:cNvSpPr/>
              <p:nvPr/>
            </p:nvSpPr>
            <p:spPr>
              <a:xfrm>
                <a:off x="31249429" y="3373602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50" name="Vapaamuotoinen: Muoto 1249">
                <a:extLst>
                  <a:ext uri="{FF2B5EF4-FFF2-40B4-BE49-F238E27FC236}">
                    <a16:creationId xmlns:a16="http://schemas.microsoft.com/office/drawing/2014/main" id="{7A24EE77-E068-0399-5253-B180EA390889}"/>
                  </a:ext>
                </a:extLst>
              </p:cNvPr>
              <p:cNvSpPr/>
              <p:nvPr/>
            </p:nvSpPr>
            <p:spPr>
              <a:xfrm>
                <a:off x="31249429" y="33907470"/>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262" name="Vapaamuotoinen: Muoto 1261">
                <a:extLst>
                  <a:ext uri="{FF2B5EF4-FFF2-40B4-BE49-F238E27FC236}">
                    <a16:creationId xmlns:a16="http://schemas.microsoft.com/office/drawing/2014/main" id="{EC431AF6-752E-1DEC-A0EC-60E1F4D884A8}"/>
                  </a:ext>
                </a:extLst>
              </p:cNvPr>
              <p:cNvSpPr/>
              <p:nvPr/>
            </p:nvSpPr>
            <p:spPr>
              <a:xfrm>
                <a:off x="31249429" y="3400272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65" name="Vapaamuotoinen: Muoto 1264">
                <a:extLst>
                  <a:ext uri="{FF2B5EF4-FFF2-40B4-BE49-F238E27FC236}">
                    <a16:creationId xmlns:a16="http://schemas.microsoft.com/office/drawing/2014/main" id="{1E617F4E-632D-1C71-2E29-69B4F6E74839}"/>
                  </a:ext>
                </a:extLst>
              </p:cNvPr>
              <p:cNvSpPr/>
              <p:nvPr/>
            </p:nvSpPr>
            <p:spPr>
              <a:xfrm>
                <a:off x="31249429" y="3405986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74" name="Vapaamuotoinen: Muoto 1273">
                <a:extLst>
                  <a:ext uri="{FF2B5EF4-FFF2-40B4-BE49-F238E27FC236}">
                    <a16:creationId xmlns:a16="http://schemas.microsoft.com/office/drawing/2014/main" id="{614F1B76-858F-6C85-10D7-44AAD8981D77}"/>
                  </a:ext>
                </a:extLst>
              </p:cNvPr>
              <p:cNvSpPr/>
              <p:nvPr/>
            </p:nvSpPr>
            <p:spPr>
              <a:xfrm>
                <a:off x="31249429" y="34212268"/>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279" name="Vapaamuotoinen: Muoto 1278">
                <a:extLst>
                  <a:ext uri="{FF2B5EF4-FFF2-40B4-BE49-F238E27FC236}">
                    <a16:creationId xmlns:a16="http://schemas.microsoft.com/office/drawing/2014/main" id="{8428EBBC-32A4-2335-52BE-50DF072716EF}"/>
                  </a:ext>
                </a:extLst>
              </p:cNvPr>
              <p:cNvSpPr/>
              <p:nvPr/>
            </p:nvSpPr>
            <p:spPr>
              <a:xfrm>
                <a:off x="31249408" y="3436466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83" name="Vapaamuotoinen: Muoto 1282">
                <a:extLst>
                  <a:ext uri="{FF2B5EF4-FFF2-40B4-BE49-F238E27FC236}">
                    <a16:creationId xmlns:a16="http://schemas.microsoft.com/office/drawing/2014/main" id="{78B44038-B935-61ED-516B-C49013763CA1}"/>
                  </a:ext>
                </a:extLst>
              </p:cNvPr>
              <p:cNvSpPr/>
              <p:nvPr/>
            </p:nvSpPr>
            <p:spPr>
              <a:xfrm>
                <a:off x="31268459" y="33678875"/>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288" name="Vapaamuotoinen: Muoto 1287">
                <a:extLst>
                  <a:ext uri="{FF2B5EF4-FFF2-40B4-BE49-F238E27FC236}">
                    <a16:creationId xmlns:a16="http://schemas.microsoft.com/office/drawing/2014/main" id="{86099270-83F4-9E3A-0E4D-E6161491969D}"/>
                  </a:ext>
                </a:extLst>
              </p:cNvPr>
              <p:cNvSpPr/>
              <p:nvPr/>
            </p:nvSpPr>
            <p:spPr>
              <a:xfrm>
                <a:off x="31268459" y="33755075"/>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289" name="Vapaamuotoinen: Muoto 1288">
                <a:extLst>
                  <a:ext uri="{FF2B5EF4-FFF2-40B4-BE49-F238E27FC236}">
                    <a16:creationId xmlns:a16="http://schemas.microsoft.com/office/drawing/2014/main" id="{0B19FF3D-ED9D-05BD-EE25-DEF70D27C840}"/>
                  </a:ext>
                </a:extLst>
              </p:cNvPr>
              <p:cNvSpPr/>
              <p:nvPr/>
            </p:nvSpPr>
            <p:spPr>
              <a:xfrm>
                <a:off x="31268459" y="3383127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90" name="Vapaamuotoinen: Muoto 1289">
                <a:extLst>
                  <a:ext uri="{FF2B5EF4-FFF2-40B4-BE49-F238E27FC236}">
                    <a16:creationId xmlns:a16="http://schemas.microsoft.com/office/drawing/2014/main" id="{C46E6E20-AC85-4262-9335-EB7DAC392A82}"/>
                  </a:ext>
                </a:extLst>
              </p:cNvPr>
              <p:cNvSpPr/>
              <p:nvPr/>
            </p:nvSpPr>
            <p:spPr>
              <a:xfrm>
                <a:off x="31268459" y="3392652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91" name="Vapaamuotoinen: Muoto 1290">
                <a:extLst>
                  <a:ext uri="{FF2B5EF4-FFF2-40B4-BE49-F238E27FC236}">
                    <a16:creationId xmlns:a16="http://schemas.microsoft.com/office/drawing/2014/main" id="{02023C2C-6917-8FFC-21D4-63CFE36EBE6D}"/>
                  </a:ext>
                </a:extLst>
              </p:cNvPr>
              <p:cNvSpPr/>
              <p:nvPr/>
            </p:nvSpPr>
            <p:spPr>
              <a:xfrm>
                <a:off x="31268459" y="3396462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92" name="Vapaamuotoinen: Muoto 1291">
                <a:extLst>
                  <a:ext uri="{FF2B5EF4-FFF2-40B4-BE49-F238E27FC236}">
                    <a16:creationId xmlns:a16="http://schemas.microsoft.com/office/drawing/2014/main" id="{6992BA6B-51C0-F74C-5449-E2FCE4582D45}"/>
                  </a:ext>
                </a:extLst>
              </p:cNvPr>
              <p:cNvSpPr/>
              <p:nvPr/>
            </p:nvSpPr>
            <p:spPr>
              <a:xfrm>
                <a:off x="31268459" y="3400272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93" name="Vapaamuotoinen: Muoto 1292">
                <a:extLst>
                  <a:ext uri="{FF2B5EF4-FFF2-40B4-BE49-F238E27FC236}">
                    <a16:creationId xmlns:a16="http://schemas.microsoft.com/office/drawing/2014/main" id="{78E38B16-CEA6-9ECD-E817-38A39F9F6227}"/>
                  </a:ext>
                </a:extLst>
              </p:cNvPr>
              <p:cNvSpPr/>
              <p:nvPr/>
            </p:nvSpPr>
            <p:spPr>
              <a:xfrm>
                <a:off x="31268459" y="3409797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94" name="Vapaamuotoinen: Muoto 1293">
                <a:extLst>
                  <a:ext uri="{FF2B5EF4-FFF2-40B4-BE49-F238E27FC236}">
                    <a16:creationId xmlns:a16="http://schemas.microsoft.com/office/drawing/2014/main" id="{1ACB0AAE-C4FD-AAE7-F414-7B2DAD7FC45E}"/>
                  </a:ext>
                </a:extLst>
              </p:cNvPr>
              <p:cNvSpPr/>
              <p:nvPr/>
            </p:nvSpPr>
            <p:spPr>
              <a:xfrm>
                <a:off x="31268459" y="3413607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95" name="Vapaamuotoinen: Muoto 1294">
                <a:extLst>
                  <a:ext uri="{FF2B5EF4-FFF2-40B4-BE49-F238E27FC236}">
                    <a16:creationId xmlns:a16="http://schemas.microsoft.com/office/drawing/2014/main" id="{C6DBAB6A-E20C-3FE2-22FB-8E2D7F03F4D7}"/>
                  </a:ext>
                </a:extLst>
              </p:cNvPr>
              <p:cNvSpPr/>
              <p:nvPr/>
            </p:nvSpPr>
            <p:spPr>
              <a:xfrm>
                <a:off x="31268459" y="34174172"/>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296" name="Vapaamuotoinen: Muoto 1295">
                <a:extLst>
                  <a:ext uri="{FF2B5EF4-FFF2-40B4-BE49-F238E27FC236}">
                    <a16:creationId xmlns:a16="http://schemas.microsoft.com/office/drawing/2014/main" id="{2CD3D346-17C2-6DEE-DB57-BEA87573AB92}"/>
                  </a:ext>
                </a:extLst>
              </p:cNvPr>
              <p:cNvSpPr/>
              <p:nvPr/>
            </p:nvSpPr>
            <p:spPr>
              <a:xfrm>
                <a:off x="31268459" y="3423132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97" name="Vapaamuotoinen: Muoto 1296">
                <a:extLst>
                  <a:ext uri="{FF2B5EF4-FFF2-40B4-BE49-F238E27FC236}">
                    <a16:creationId xmlns:a16="http://schemas.microsoft.com/office/drawing/2014/main" id="{5C4A703A-6FD2-4DFC-1021-7071E24A40E0}"/>
                  </a:ext>
                </a:extLst>
              </p:cNvPr>
              <p:cNvSpPr/>
              <p:nvPr/>
            </p:nvSpPr>
            <p:spPr>
              <a:xfrm>
                <a:off x="31268437" y="3426942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298" name="Vapaamuotoinen: Muoto 1297">
                <a:extLst>
                  <a:ext uri="{FF2B5EF4-FFF2-40B4-BE49-F238E27FC236}">
                    <a16:creationId xmlns:a16="http://schemas.microsoft.com/office/drawing/2014/main" id="{F15454DD-0371-A886-12B9-9BDDCEAB2452}"/>
                  </a:ext>
                </a:extLst>
              </p:cNvPr>
              <p:cNvSpPr/>
              <p:nvPr/>
            </p:nvSpPr>
            <p:spPr>
              <a:xfrm>
                <a:off x="31268461" y="3430752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299" name="Vapaamuotoinen: Muoto 1298">
                <a:extLst>
                  <a:ext uri="{FF2B5EF4-FFF2-40B4-BE49-F238E27FC236}">
                    <a16:creationId xmlns:a16="http://schemas.microsoft.com/office/drawing/2014/main" id="{5CB7DB6C-E241-0C78-B258-6FA622FA27F6}"/>
                  </a:ext>
                </a:extLst>
              </p:cNvPr>
              <p:cNvSpPr/>
              <p:nvPr/>
            </p:nvSpPr>
            <p:spPr>
              <a:xfrm>
                <a:off x="31287511" y="33697925"/>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300" name="Vapaamuotoinen: Muoto 1299">
                <a:extLst>
                  <a:ext uri="{FF2B5EF4-FFF2-40B4-BE49-F238E27FC236}">
                    <a16:creationId xmlns:a16="http://schemas.microsoft.com/office/drawing/2014/main" id="{1F4AE9D5-8F07-711C-0BFE-85585372459C}"/>
                  </a:ext>
                </a:extLst>
              </p:cNvPr>
              <p:cNvSpPr/>
              <p:nvPr/>
            </p:nvSpPr>
            <p:spPr>
              <a:xfrm>
                <a:off x="31287511" y="33812224"/>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301" name="Vapaamuotoinen: Muoto 1300">
                <a:extLst>
                  <a:ext uri="{FF2B5EF4-FFF2-40B4-BE49-F238E27FC236}">
                    <a16:creationId xmlns:a16="http://schemas.microsoft.com/office/drawing/2014/main" id="{20746AFC-4374-8FF0-8487-007DFF53522D}"/>
                  </a:ext>
                </a:extLst>
              </p:cNvPr>
              <p:cNvSpPr/>
              <p:nvPr/>
            </p:nvSpPr>
            <p:spPr>
              <a:xfrm>
                <a:off x="31287511" y="3392652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302" name="Vapaamuotoinen: Muoto 1301">
                <a:extLst>
                  <a:ext uri="{FF2B5EF4-FFF2-40B4-BE49-F238E27FC236}">
                    <a16:creationId xmlns:a16="http://schemas.microsoft.com/office/drawing/2014/main" id="{C8E0D406-3ACD-E381-E59D-39F6B9313777}"/>
                  </a:ext>
                </a:extLst>
              </p:cNvPr>
              <p:cNvSpPr/>
              <p:nvPr/>
            </p:nvSpPr>
            <p:spPr>
              <a:xfrm>
                <a:off x="31287511" y="34021773"/>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303" name="Vapaamuotoinen: Muoto 1302">
                <a:extLst>
                  <a:ext uri="{FF2B5EF4-FFF2-40B4-BE49-F238E27FC236}">
                    <a16:creationId xmlns:a16="http://schemas.microsoft.com/office/drawing/2014/main" id="{CDA4F866-8893-EDC7-D5AD-80C64E833739}"/>
                  </a:ext>
                </a:extLst>
              </p:cNvPr>
              <p:cNvSpPr/>
              <p:nvPr/>
            </p:nvSpPr>
            <p:spPr>
              <a:xfrm>
                <a:off x="31287511" y="3411702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304" name="Vapaamuotoinen: Muoto 1303">
                <a:extLst>
                  <a:ext uri="{FF2B5EF4-FFF2-40B4-BE49-F238E27FC236}">
                    <a16:creationId xmlns:a16="http://schemas.microsoft.com/office/drawing/2014/main" id="{1A0CA4C7-D220-D1B8-7C75-5F028BC63AC0}"/>
                  </a:ext>
                </a:extLst>
              </p:cNvPr>
              <p:cNvSpPr/>
              <p:nvPr/>
            </p:nvSpPr>
            <p:spPr>
              <a:xfrm>
                <a:off x="31287511" y="34231322"/>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305" name="Vapaamuotoinen: Muoto 1304">
                <a:extLst>
                  <a:ext uri="{FF2B5EF4-FFF2-40B4-BE49-F238E27FC236}">
                    <a16:creationId xmlns:a16="http://schemas.microsoft.com/office/drawing/2014/main" id="{CCDFDEB6-CF26-87F6-310F-EC1F5BEB74E5}"/>
                  </a:ext>
                </a:extLst>
              </p:cNvPr>
              <p:cNvSpPr/>
              <p:nvPr/>
            </p:nvSpPr>
            <p:spPr>
              <a:xfrm>
                <a:off x="31287511" y="3426942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306" name="Vapaamuotoinen: Muoto 1305">
                <a:extLst>
                  <a:ext uri="{FF2B5EF4-FFF2-40B4-BE49-F238E27FC236}">
                    <a16:creationId xmlns:a16="http://schemas.microsoft.com/office/drawing/2014/main" id="{E77DE484-5556-A823-180A-3EA0F0E90BFD}"/>
                  </a:ext>
                </a:extLst>
              </p:cNvPr>
              <p:cNvSpPr/>
              <p:nvPr/>
            </p:nvSpPr>
            <p:spPr>
              <a:xfrm>
                <a:off x="31287503" y="34326571"/>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307" name="Vapaamuotoinen: Muoto 1306">
                <a:extLst>
                  <a:ext uri="{FF2B5EF4-FFF2-40B4-BE49-F238E27FC236}">
                    <a16:creationId xmlns:a16="http://schemas.microsoft.com/office/drawing/2014/main" id="{BF50017D-A5E4-9DA0-DFEA-1C290FB46B14}"/>
                  </a:ext>
                </a:extLst>
              </p:cNvPr>
              <p:cNvSpPr/>
              <p:nvPr/>
            </p:nvSpPr>
            <p:spPr>
              <a:xfrm>
                <a:off x="31306554" y="3367887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3607" name="Vapaamuotoinen: Muoto 3606">
                <a:extLst>
                  <a:ext uri="{FF2B5EF4-FFF2-40B4-BE49-F238E27FC236}">
                    <a16:creationId xmlns:a16="http://schemas.microsoft.com/office/drawing/2014/main" id="{343DE2AE-C24D-7016-3EF6-0E69013B7D6B}"/>
                  </a:ext>
                </a:extLst>
              </p:cNvPr>
              <p:cNvSpPr/>
              <p:nvPr/>
            </p:nvSpPr>
            <p:spPr>
              <a:xfrm>
                <a:off x="31306554" y="3371697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3608" name="Vapaamuotoinen: Muoto 3607">
                <a:extLst>
                  <a:ext uri="{FF2B5EF4-FFF2-40B4-BE49-F238E27FC236}">
                    <a16:creationId xmlns:a16="http://schemas.microsoft.com/office/drawing/2014/main" id="{598AC611-6D48-A703-0282-864E29A9C0DB}"/>
                  </a:ext>
                </a:extLst>
              </p:cNvPr>
              <p:cNvSpPr/>
              <p:nvPr/>
            </p:nvSpPr>
            <p:spPr>
              <a:xfrm>
                <a:off x="31306554" y="3375507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3609" name="Vapaamuotoinen: Muoto 3608">
                <a:extLst>
                  <a:ext uri="{FF2B5EF4-FFF2-40B4-BE49-F238E27FC236}">
                    <a16:creationId xmlns:a16="http://schemas.microsoft.com/office/drawing/2014/main" id="{4E04B06F-4399-F11E-F16B-9C090207DF02}"/>
                  </a:ext>
                </a:extLst>
              </p:cNvPr>
              <p:cNvSpPr/>
              <p:nvPr/>
            </p:nvSpPr>
            <p:spPr>
              <a:xfrm>
                <a:off x="31306554" y="33793177"/>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3610" name="Vapaamuotoinen: Muoto 3609">
                <a:extLst>
                  <a:ext uri="{FF2B5EF4-FFF2-40B4-BE49-F238E27FC236}">
                    <a16:creationId xmlns:a16="http://schemas.microsoft.com/office/drawing/2014/main" id="{7FDCFD3C-D98D-D410-E06F-99C3192C17AA}"/>
                  </a:ext>
                </a:extLst>
              </p:cNvPr>
              <p:cNvSpPr/>
              <p:nvPr/>
            </p:nvSpPr>
            <p:spPr>
              <a:xfrm>
                <a:off x="31306554" y="3386937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3611" name="Vapaamuotoinen: Muoto 3610">
                <a:extLst>
                  <a:ext uri="{FF2B5EF4-FFF2-40B4-BE49-F238E27FC236}">
                    <a16:creationId xmlns:a16="http://schemas.microsoft.com/office/drawing/2014/main" id="{5BB4C8D1-F49D-061E-4B8B-156482D6769C}"/>
                  </a:ext>
                </a:extLst>
              </p:cNvPr>
              <p:cNvSpPr/>
              <p:nvPr/>
            </p:nvSpPr>
            <p:spPr>
              <a:xfrm>
                <a:off x="31306554" y="33926526"/>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3612" name="Vapaamuotoinen: Muoto 3611">
                <a:extLst>
                  <a:ext uri="{FF2B5EF4-FFF2-40B4-BE49-F238E27FC236}">
                    <a16:creationId xmlns:a16="http://schemas.microsoft.com/office/drawing/2014/main" id="{BD8DD551-6B81-0EBC-EFE3-E54CC0AD0A1B}"/>
                  </a:ext>
                </a:extLst>
              </p:cNvPr>
              <p:cNvSpPr/>
              <p:nvPr/>
            </p:nvSpPr>
            <p:spPr>
              <a:xfrm>
                <a:off x="31306554" y="3400272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3613" name="Vapaamuotoinen: Muoto 3612">
                <a:extLst>
                  <a:ext uri="{FF2B5EF4-FFF2-40B4-BE49-F238E27FC236}">
                    <a16:creationId xmlns:a16="http://schemas.microsoft.com/office/drawing/2014/main" id="{FE058D5B-8B9B-09DF-667E-B18E64D47288}"/>
                  </a:ext>
                </a:extLst>
              </p:cNvPr>
              <p:cNvSpPr/>
              <p:nvPr/>
            </p:nvSpPr>
            <p:spPr>
              <a:xfrm>
                <a:off x="31306554" y="3404082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3614" name="Vapaamuotoinen: Muoto 3613">
                <a:extLst>
                  <a:ext uri="{FF2B5EF4-FFF2-40B4-BE49-F238E27FC236}">
                    <a16:creationId xmlns:a16="http://schemas.microsoft.com/office/drawing/2014/main" id="{303E87F7-2C80-2955-2080-F74FEC1686A6}"/>
                  </a:ext>
                </a:extLst>
              </p:cNvPr>
              <p:cNvSpPr/>
              <p:nvPr/>
            </p:nvSpPr>
            <p:spPr>
              <a:xfrm>
                <a:off x="31306554" y="3407892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3615" name="Vapaamuotoinen: Muoto 3614">
                <a:extLst>
                  <a:ext uri="{FF2B5EF4-FFF2-40B4-BE49-F238E27FC236}">
                    <a16:creationId xmlns:a16="http://schemas.microsoft.com/office/drawing/2014/main" id="{572FECE7-EE53-9B3F-9F3C-915B95B08E61}"/>
                  </a:ext>
                </a:extLst>
              </p:cNvPr>
              <p:cNvSpPr/>
              <p:nvPr/>
            </p:nvSpPr>
            <p:spPr>
              <a:xfrm>
                <a:off x="31306541" y="34117024"/>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355" name="Vapaamuotoinen: Muoto 1354">
                <a:extLst>
                  <a:ext uri="{FF2B5EF4-FFF2-40B4-BE49-F238E27FC236}">
                    <a16:creationId xmlns:a16="http://schemas.microsoft.com/office/drawing/2014/main" id="{DDA4C936-F0B1-0684-5A2B-7BE282279890}"/>
                  </a:ext>
                </a:extLst>
              </p:cNvPr>
              <p:cNvSpPr/>
              <p:nvPr/>
            </p:nvSpPr>
            <p:spPr>
              <a:xfrm>
                <a:off x="31306556" y="3417417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356" name="Vapaamuotoinen: Muoto 1355">
                <a:extLst>
                  <a:ext uri="{FF2B5EF4-FFF2-40B4-BE49-F238E27FC236}">
                    <a16:creationId xmlns:a16="http://schemas.microsoft.com/office/drawing/2014/main" id="{B9D32EEE-FEA3-FE5F-A356-9C7A13CC24CE}"/>
                  </a:ext>
                </a:extLst>
              </p:cNvPr>
              <p:cNvSpPr/>
              <p:nvPr/>
            </p:nvSpPr>
            <p:spPr>
              <a:xfrm>
                <a:off x="31306548" y="34212274"/>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357" name="Vapaamuotoinen: Muoto 1356">
                <a:extLst>
                  <a:ext uri="{FF2B5EF4-FFF2-40B4-BE49-F238E27FC236}">
                    <a16:creationId xmlns:a16="http://schemas.microsoft.com/office/drawing/2014/main" id="{CFB5A11C-B5C3-1E80-E008-A89D3A9AEE03}"/>
                  </a:ext>
                </a:extLst>
              </p:cNvPr>
              <p:cNvSpPr/>
              <p:nvPr/>
            </p:nvSpPr>
            <p:spPr>
              <a:xfrm>
                <a:off x="31306559" y="3430752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358" name="Vapaamuotoinen: Muoto 1357">
                <a:extLst>
                  <a:ext uri="{FF2B5EF4-FFF2-40B4-BE49-F238E27FC236}">
                    <a16:creationId xmlns:a16="http://schemas.microsoft.com/office/drawing/2014/main" id="{0F237CE3-9761-D12B-FA11-3C014B388192}"/>
                  </a:ext>
                </a:extLst>
              </p:cNvPr>
              <p:cNvSpPr/>
              <p:nvPr/>
            </p:nvSpPr>
            <p:spPr>
              <a:xfrm>
                <a:off x="31306563" y="3434562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359" name="Vapaamuotoinen: Muoto 1358">
                <a:extLst>
                  <a:ext uri="{FF2B5EF4-FFF2-40B4-BE49-F238E27FC236}">
                    <a16:creationId xmlns:a16="http://schemas.microsoft.com/office/drawing/2014/main" id="{76A2A1BC-041E-2CCB-76D7-1734859EB5BC}"/>
                  </a:ext>
                </a:extLst>
              </p:cNvPr>
              <p:cNvSpPr/>
              <p:nvPr/>
            </p:nvSpPr>
            <p:spPr>
              <a:xfrm>
                <a:off x="31325613" y="3367888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360" name="Vapaamuotoinen: Muoto 1359">
                <a:extLst>
                  <a:ext uri="{FF2B5EF4-FFF2-40B4-BE49-F238E27FC236}">
                    <a16:creationId xmlns:a16="http://schemas.microsoft.com/office/drawing/2014/main" id="{ED3726EE-0DAB-C8DE-2E4D-F24391C2F1AD}"/>
                  </a:ext>
                </a:extLst>
              </p:cNvPr>
              <p:cNvSpPr/>
              <p:nvPr/>
            </p:nvSpPr>
            <p:spPr>
              <a:xfrm>
                <a:off x="31325613" y="3371698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361" name="Vapaamuotoinen: Muoto 1360">
                <a:extLst>
                  <a:ext uri="{FF2B5EF4-FFF2-40B4-BE49-F238E27FC236}">
                    <a16:creationId xmlns:a16="http://schemas.microsoft.com/office/drawing/2014/main" id="{326FBC04-F55B-66FA-1B15-1B1D449DA5A8}"/>
                  </a:ext>
                </a:extLst>
              </p:cNvPr>
              <p:cNvSpPr/>
              <p:nvPr/>
            </p:nvSpPr>
            <p:spPr>
              <a:xfrm>
                <a:off x="31325613" y="33831279"/>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362" name="Vapaamuotoinen: Muoto 1361">
                <a:extLst>
                  <a:ext uri="{FF2B5EF4-FFF2-40B4-BE49-F238E27FC236}">
                    <a16:creationId xmlns:a16="http://schemas.microsoft.com/office/drawing/2014/main" id="{1685E8B5-B0CD-751B-95AE-9ECF28C75465}"/>
                  </a:ext>
                </a:extLst>
              </p:cNvPr>
              <p:cNvSpPr/>
              <p:nvPr/>
            </p:nvSpPr>
            <p:spPr>
              <a:xfrm>
                <a:off x="31325605" y="33926528"/>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363" name="Vapaamuotoinen: Muoto 1362">
                <a:extLst>
                  <a:ext uri="{FF2B5EF4-FFF2-40B4-BE49-F238E27FC236}">
                    <a16:creationId xmlns:a16="http://schemas.microsoft.com/office/drawing/2014/main" id="{011E8E97-7678-2443-B875-F1CF7FA43BFF}"/>
                  </a:ext>
                </a:extLst>
              </p:cNvPr>
              <p:cNvSpPr/>
              <p:nvPr/>
            </p:nvSpPr>
            <p:spPr>
              <a:xfrm>
                <a:off x="31325620" y="34021778"/>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364" name="Vapaamuotoinen: Muoto 1363">
                <a:extLst>
                  <a:ext uri="{FF2B5EF4-FFF2-40B4-BE49-F238E27FC236}">
                    <a16:creationId xmlns:a16="http://schemas.microsoft.com/office/drawing/2014/main" id="{E230D0CE-3253-5038-84EF-132F73DAEFA6}"/>
                  </a:ext>
                </a:extLst>
              </p:cNvPr>
              <p:cNvSpPr/>
              <p:nvPr/>
            </p:nvSpPr>
            <p:spPr>
              <a:xfrm>
                <a:off x="31325629" y="34136077"/>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365" name="Vapaamuotoinen: Muoto 1364">
                <a:extLst>
                  <a:ext uri="{FF2B5EF4-FFF2-40B4-BE49-F238E27FC236}">
                    <a16:creationId xmlns:a16="http://schemas.microsoft.com/office/drawing/2014/main" id="{452FE2F0-C57B-3CF2-2742-1FB198A743C6}"/>
                  </a:ext>
                </a:extLst>
              </p:cNvPr>
              <p:cNvSpPr/>
              <p:nvPr/>
            </p:nvSpPr>
            <p:spPr>
              <a:xfrm>
                <a:off x="31325614" y="34231327"/>
                <a:ext cx="19050" cy="133350"/>
              </a:xfrm>
              <a:custGeom>
                <a:avLst/>
                <a:gdLst>
                  <a:gd name="connsiteX0" fmla="*/ 0 w 19050"/>
                  <a:gd name="connsiteY0" fmla="*/ 0 h 133350"/>
                  <a:gd name="connsiteX1" fmla="*/ 19050 w 19050"/>
                  <a:gd name="connsiteY1" fmla="*/ 0 h 133350"/>
                  <a:gd name="connsiteX2" fmla="*/ 19050 w 19050"/>
                  <a:gd name="connsiteY2" fmla="*/ 133350 h 133350"/>
                  <a:gd name="connsiteX3" fmla="*/ 0 w 19050"/>
                  <a:gd name="connsiteY3" fmla="*/ 133350 h 133350"/>
                </a:gdLst>
                <a:ahLst/>
                <a:cxnLst>
                  <a:cxn ang="0">
                    <a:pos x="connsiteX0" y="connsiteY0"/>
                  </a:cxn>
                  <a:cxn ang="0">
                    <a:pos x="connsiteX1" y="connsiteY1"/>
                  </a:cxn>
                  <a:cxn ang="0">
                    <a:pos x="connsiteX2" y="connsiteY2"/>
                  </a:cxn>
                  <a:cxn ang="0">
                    <a:pos x="connsiteX3" y="connsiteY3"/>
                  </a:cxn>
                </a:cxnLst>
                <a:rect l="l" t="t" r="r" b="b"/>
                <a:pathLst>
                  <a:path w="19050" h="133350">
                    <a:moveTo>
                      <a:pt x="0" y="0"/>
                    </a:moveTo>
                    <a:lnTo>
                      <a:pt x="19050" y="0"/>
                    </a:lnTo>
                    <a:lnTo>
                      <a:pt x="19050" y="133350"/>
                    </a:lnTo>
                    <a:lnTo>
                      <a:pt x="0" y="133350"/>
                    </a:lnTo>
                    <a:close/>
                  </a:path>
                </a:pathLst>
              </a:custGeom>
              <a:grpFill/>
              <a:ln w="9525" cap="flat">
                <a:noFill/>
                <a:prstDash val="solid"/>
                <a:miter/>
              </a:ln>
            </p:spPr>
            <p:txBody>
              <a:bodyPr rtlCol="0" anchor="ctr"/>
              <a:lstStyle/>
              <a:p>
                <a:endParaRPr lang="fi-FI"/>
              </a:p>
            </p:txBody>
          </p:sp>
          <p:sp>
            <p:nvSpPr>
              <p:cNvPr id="1366" name="Vapaamuotoinen: Muoto 1365">
                <a:extLst>
                  <a:ext uri="{FF2B5EF4-FFF2-40B4-BE49-F238E27FC236}">
                    <a16:creationId xmlns:a16="http://schemas.microsoft.com/office/drawing/2014/main" id="{8F4409AD-80BA-E295-4CA4-F9FE0EB4676F}"/>
                  </a:ext>
                </a:extLst>
              </p:cNvPr>
              <p:cNvSpPr/>
              <p:nvPr/>
            </p:nvSpPr>
            <p:spPr>
              <a:xfrm>
                <a:off x="31344664" y="3369793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367" name="Vapaamuotoinen: Muoto 1366">
                <a:extLst>
                  <a:ext uri="{FF2B5EF4-FFF2-40B4-BE49-F238E27FC236}">
                    <a16:creationId xmlns:a16="http://schemas.microsoft.com/office/drawing/2014/main" id="{AC0FCDFE-8B33-165A-3617-116DD583B6B2}"/>
                  </a:ext>
                </a:extLst>
              </p:cNvPr>
              <p:cNvSpPr/>
              <p:nvPr/>
            </p:nvSpPr>
            <p:spPr>
              <a:xfrm>
                <a:off x="31344664" y="3373603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368" name="Vapaamuotoinen: Muoto 1367">
                <a:extLst>
                  <a:ext uri="{FF2B5EF4-FFF2-40B4-BE49-F238E27FC236}">
                    <a16:creationId xmlns:a16="http://schemas.microsoft.com/office/drawing/2014/main" id="{1C0EAE84-ED78-112F-8483-12FC085E8139}"/>
                  </a:ext>
                </a:extLst>
              </p:cNvPr>
              <p:cNvSpPr/>
              <p:nvPr/>
            </p:nvSpPr>
            <p:spPr>
              <a:xfrm>
                <a:off x="31344664" y="33774130"/>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369" name="Vapaamuotoinen: Muoto 1368">
                <a:extLst>
                  <a:ext uri="{FF2B5EF4-FFF2-40B4-BE49-F238E27FC236}">
                    <a16:creationId xmlns:a16="http://schemas.microsoft.com/office/drawing/2014/main" id="{C153315C-8340-D45E-A07F-146883E04CB4}"/>
                  </a:ext>
                </a:extLst>
              </p:cNvPr>
              <p:cNvSpPr/>
              <p:nvPr/>
            </p:nvSpPr>
            <p:spPr>
              <a:xfrm>
                <a:off x="31344664" y="3383127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370" name="Vapaamuotoinen: Muoto 1369">
                <a:extLst>
                  <a:ext uri="{FF2B5EF4-FFF2-40B4-BE49-F238E27FC236}">
                    <a16:creationId xmlns:a16="http://schemas.microsoft.com/office/drawing/2014/main" id="{D1E1C927-398C-08B6-2A04-82CB6880F631}"/>
                  </a:ext>
                </a:extLst>
              </p:cNvPr>
              <p:cNvSpPr/>
              <p:nvPr/>
            </p:nvSpPr>
            <p:spPr>
              <a:xfrm>
                <a:off x="31344664" y="33869380"/>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371" name="Vapaamuotoinen: Muoto 1370">
                <a:extLst>
                  <a:ext uri="{FF2B5EF4-FFF2-40B4-BE49-F238E27FC236}">
                    <a16:creationId xmlns:a16="http://schemas.microsoft.com/office/drawing/2014/main" id="{A84E846C-DB83-38EB-F93E-ABFF5FB58D69}"/>
                  </a:ext>
                </a:extLst>
              </p:cNvPr>
              <p:cNvSpPr/>
              <p:nvPr/>
            </p:nvSpPr>
            <p:spPr>
              <a:xfrm>
                <a:off x="31344664" y="3396462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372" name="Vapaamuotoinen: Muoto 1371">
                <a:extLst>
                  <a:ext uri="{FF2B5EF4-FFF2-40B4-BE49-F238E27FC236}">
                    <a16:creationId xmlns:a16="http://schemas.microsoft.com/office/drawing/2014/main" id="{6D352BF8-1739-E8D0-4542-E2C19EA5B281}"/>
                  </a:ext>
                </a:extLst>
              </p:cNvPr>
              <p:cNvSpPr/>
              <p:nvPr/>
            </p:nvSpPr>
            <p:spPr>
              <a:xfrm>
                <a:off x="31344664" y="34002728"/>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373" name="Vapaamuotoinen: Muoto 1372">
                <a:extLst>
                  <a:ext uri="{FF2B5EF4-FFF2-40B4-BE49-F238E27FC236}">
                    <a16:creationId xmlns:a16="http://schemas.microsoft.com/office/drawing/2014/main" id="{044D3DBE-076F-13D0-767B-E91F76FA3E9F}"/>
                  </a:ext>
                </a:extLst>
              </p:cNvPr>
              <p:cNvSpPr/>
              <p:nvPr/>
            </p:nvSpPr>
            <p:spPr>
              <a:xfrm>
                <a:off x="31344664" y="34059877"/>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374" name="Vapaamuotoinen: Muoto 1373">
                <a:extLst>
                  <a:ext uri="{FF2B5EF4-FFF2-40B4-BE49-F238E27FC236}">
                    <a16:creationId xmlns:a16="http://schemas.microsoft.com/office/drawing/2014/main" id="{63F4351D-0547-7DDC-A7A4-3FCD784B41AD}"/>
                  </a:ext>
                </a:extLst>
              </p:cNvPr>
              <p:cNvSpPr/>
              <p:nvPr/>
            </p:nvSpPr>
            <p:spPr>
              <a:xfrm>
                <a:off x="31344664" y="3413607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376" name="Vapaamuotoinen: Muoto 1375">
                <a:extLst>
                  <a:ext uri="{FF2B5EF4-FFF2-40B4-BE49-F238E27FC236}">
                    <a16:creationId xmlns:a16="http://schemas.microsoft.com/office/drawing/2014/main" id="{D75C7C16-8822-7C25-FBF5-26C7B4DE4F27}"/>
                  </a:ext>
                </a:extLst>
              </p:cNvPr>
              <p:cNvSpPr/>
              <p:nvPr/>
            </p:nvSpPr>
            <p:spPr>
              <a:xfrm>
                <a:off x="31344664" y="34174177"/>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377" name="Vapaamuotoinen: Muoto 1376">
                <a:extLst>
                  <a:ext uri="{FF2B5EF4-FFF2-40B4-BE49-F238E27FC236}">
                    <a16:creationId xmlns:a16="http://schemas.microsoft.com/office/drawing/2014/main" id="{E7F0DEE5-46DE-C0A6-B001-61F11A3F4DB4}"/>
                  </a:ext>
                </a:extLst>
              </p:cNvPr>
              <p:cNvSpPr/>
              <p:nvPr/>
            </p:nvSpPr>
            <p:spPr>
              <a:xfrm>
                <a:off x="31344644" y="3426942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396" name="Vapaamuotoinen: Muoto 1395">
                <a:extLst>
                  <a:ext uri="{FF2B5EF4-FFF2-40B4-BE49-F238E27FC236}">
                    <a16:creationId xmlns:a16="http://schemas.microsoft.com/office/drawing/2014/main" id="{F10236D6-8913-2618-E632-BE2504B8D3F9}"/>
                  </a:ext>
                </a:extLst>
              </p:cNvPr>
              <p:cNvSpPr/>
              <p:nvPr/>
            </p:nvSpPr>
            <p:spPr>
              <a:xfrm>
                <a:off x="31344676" y="34307526"/>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397" name="Vapaamuotoinen: Muoto 1396">
                <a:extLst>
                  <a:ext uri="{FF2B5EF4-FFF2-40B4-BE49-F238E27FC236}">
                    <a16:creationId xmlns:a16="http://schemas.microsoft.com/office/drawing/2014/main" id="{6202C702-3083-2D67-F032-365B4B9E2734}"/>
                  </a:ext>
                </a:extLst>
              </p:cNvPr>
              <p:cNvSpPr/>
              <p:nvPr/>
            </p:nvSpPr>
            <p:spPr>
              <a:xfrm>
                <a:off x="31363726" y="33716980"/>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398" name="Vapaamuotoinen: Muoto 1397">
                <a:extLst>
                  <a:ext uri="{FF2B5EF4-FFF2-40B4-BE49-F238E27FC236}">
                    <a16:creationId xmlns:a16="http://schemas.microsoft.com/office/drawing/2014/main" id="{76B98055-A344-E842-572C-F6F36C2BBFB2}"/>
                  </a:ext>
                </a:extLst>
              </p:cNvPr>
              <p:cNvSpPr/>
              <p:nvPr/>
            </p:nvSpPr>
            <p:spPr>
              <a:xfrm>
                <a:off x="31363726" y="33831279"/>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399" name="Vapaamuotoinen: Muoto 1398">
                <a:extLst>
                  <a:ext uri="{FF2B5EF4-FFF2-40B4-BE49-F238E27FC236}">
                    <a16:creationId xmlns:a16="http://schemas.microsoft.com/office/drawing/2014/main" id="{B52674F9-B235-AE17-ECB3-7DCCBFBFC885}"/>
                  </a:ext>
                </a:extLst>
              </p:cNvPr>
              <p:cNvSpPr/>
              <p:nvPr/>
            </p:nvSpPr>
            <p:spPr>
              <a:xfrm>
                <a:off x="31363712" y="33907478"/>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400" name="Vapaamuotoinen: Muoto 1399">
                <a:extLst>
                  <a:ext uri="{FF2B5EF4-FFF2-40B4-BE49-F238E27FC236}">
                    <a16:creationId xmlns:a16="http://schemas.microsoft.com/office/drawing/2014/main" id="{0CFA5BCA-CD9B-6E70-3583-A47A44378A5E}"/>
                  </a:ext>
                </a:extLst>
              </p:cNvPr>
              <p:cNvSpPr/>
              <p:nvPr/>
            </p:nvSpPr>
            <p:spPr>
              <a:xfrm>
                <a:off x="31363726" y="3400272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01" name="Vapaamuotoinen: Muoto 1400">
                <a:extLst>
                  <a:ext uri="{FF2B5EF4-FFF2-40B4-BE49-F238E27FC236}">
                    <a16:creationId xmlns:a16="http://schemas.microsoft.com/office/drawing/2014/main" id="{24E2BEA4-51EF-DF86-1432-B0E9C6C98B2D}"/>
                  </a:ext>
                </a:extLst>
              </p:cNvPr>
              <p:cNvSpPr/>
              <p:nvPr/>
            </p:nvSpPr>
            <p:spPr>
              <a:xfrm>
                <a:off x="31363733" y="3404082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02" name="Vapaamuotoinen: Muoto 1401">
                <a:extLst>
                  <a:ext uri="{FF2B5EF4-FFF2-40B4-BE49-F238E27FC236}">
                    <a16:creationId xmlns:a16="http://schemas.microsoft.com/office/drawing/2014/main" id="{3762038D-FBD5-AC03-680A-01AE3773D31E}"/>
                  </a:ext>
                </a:extLst>
              </p:cNvPr>
              <p:cNvSpPr/>
              <p:nvPr/>
            </p:nvSpPr>
            <p:spPr>
              <a:xfrm>
                <a:off x="31363741" y="3407892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03" name="Vapaamuotoinen: Muoto 1402">
                <a:extLst>
                  <a:ext uri="{FF2B5EF4-FFF2-40B4-BE49-F238E27FC236}">
                    <a16:creationId xmlns:a16="http://schemas.microsoft.com/office/drawing/2014/main" id="{3BEFCAC6-2A60-921F-7940-C4A5746234A6}"/>
                  </a:ext>
                </a:extLst>
              </p:cNvPr>
              <p:cNvSpPr/>
              <p:nvPr/>
            </p:nvSpPr>
            <p:spPr>
              <a:xfrm>
                <a:off x="31363758" y="3415512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04" name="Vapaamuotoinen: Muoto 1403">
                <a:extLst>
                  <a:ext uri="{FF2B5EF4-FFF2-40B4-BE49-F238E27FC236}">
                    <a16:creationId xmlns:a16="http://schemas.microsoft.com/office/drawing/2014/main" id="{AF716346-5C5F-3A0D-7B45-A31E86D12408}"/>
                  </a:ext>
                </a:extLst>
              </p:cNvPr>
              <p:cNvSpPr/>
              <p:nvPr/>
            </p:nvSpPr>
            <p:spPr>
              <a:xfrm>
                <a:off x="31363783" y="3419322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05" name="Vapaamuotoinen: Muoto 1404">
                <a:extLst>
                  <a:ext uri="{FF2B5EF4-FFF2-40B4-BE49-F238E27FC236}">
                    <a16:creationId xmlns:a16="http://schemas.microsoft.com/office/drawing/2014/main" id="{D22145A1-0EDD-8292-0BAC-A22A740FF028}"/>
                  </a:ext>
                </a:extLst>
              </p:cNvPr>
              <p:cNvSpPr/>
              <p:nvPr/>
            </p:nvSpPr>
            <p:spPr>
              <a:xfrm>
                <a:off x="31363803" y="3423132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06" name="Vapaamuotoinen: Muoto 1405">
                <a:extLst>
                  <a:ext uri="{FF2B5EF4-FFF2-40B4-BE49-F238E27FC236}">
                    <a16:creationId xmlns:a16="http://schemas.microsoft.com/office/drawing/2014/main" id="{8FC1BF02-6782-0A42-C81E-421AA9D96C9B}"/>
                  </a:ext>
                </a:extLst>
              </p:cNvPr>
              <p:cNvSpPr/>
              <p:nvPr/>
            </p:nvSpPr>
            <p:spPr>
              <a:xfrm>
                <a:off x="31363808" y="34269426"/>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407" name="Vapaamuotoinen: Muoto 1406">
                <a:extLst>
                  <a:ext uri="{FF2B5EF4-FFF2-40B4-BE49-F238E27FC236}">
                    <a16:creationId xmlns:a16="http://schemas.microsoft.com/office/drawing/2014/main" id="{F4518296-7469-1F26-1B8E-9050B8DE5CAC}"/>
                  </a:ext>
                </a:extLst>
              </p:cNvPr>
              <p:cNvSpPr/>
              <p:nvPr/>
            </p:nvSpPr>
            <p:spPr>
              <a:xfrm>
                <a:off x="31363808" y="3434562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40" name="Vapaamuotoinen: Muoto 1439">
                <a:extLst>
                  <a:ext uri="{FF2B5EF4-FFF2-40B4-BE49-F238E27FC236}">
                    <a16:creationId xmlns:a16="http://schemas.microsoft.com/office/drawing/2014/main" id="{639E5849-995F-4A14-44B8-F1EAF62D97F9}"/>
                  </a:ext>
                </a:extLst>
              </p:cNvPr>
              <p:cNvSpPr/>
              <p:nvPr/>
            </p:nvSpPr>
            <p:spPr>
              <a:xfrm>
                <a:off x="31382859" y="3367887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41" name="Vapaamuotoinen: Muoto 1440">
                <a:extLst>
                  <a:ext uri="{FF2B5EF4-FFF2-40B4-BE49-F238E27FC236}">
                    <a16:creationId xmlns:a16="http://schemas.microsoft.com/office/drawing/2014/main" id="{27FA51A2-D1E7-6472-CDC6-E943605A33E3}"/>
                  </a:ext>
                </a:extLst>
              </p:cNvPr>
              <p:cNvSpPr/>
              <p:nvPr/>
            </p:nvSpPr>
            <p:spPr>
              <a:xfrm>
                <a:off x="31382859" y="33774127"/>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442" name="Vapaamuotoinen: Muoto 1441">
                <a:extLst>
                  <a:ext uri="{FF2B5EF4-FFF2-40B4-BE49-F238E27FC236}">
                    <a16:creationId xmlns:a16="http://schemas.microsoft.com/office/drawing/2014/main" id="{BFD27031-28E3-EEE4-A0DD-F6F13E3986CD}"/>
                  </a:ext>
                </a:extLst>
              </p:cNvPr>
              <p:cNvSpPr/>
              <p:nvPr/>
            </p:nvSpPr>
            <p:spPr>
              <a:xfrm>
                <a:off x="31382859" y="33831276"/>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443" name="Vapaamuotoinen: Muoto 1442">
                <a:extLst>
                  <a:ext uri="{FF2B5EF4-FFF2-40B4-BE49-F238E27FC236}">
                    <a16:creationId xmlns:a16="http://schemas.microsoft.com/office/drawing/2014/main" id="{43029F17-D10E-A1CD-6190-0E050951368F}"/>
                  </a:ext>
                </a:extLst>
              </p:cNvPr>
              <p:cNvSpPr/>
              <p:nvPr/>
            </p:nvSpPr>
            <p:spPr>
              <a:xfrm>
                <a:off x="31382859" y="33888426"/>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444" name="Vapaamuotoinen: Muoto 1443">
                <a:extLst>
                  <a:ext uri="{FF2B5EF4-FFF2-40B4-BE49-F238E27FC236}">
                    <a16:creationId xmlns:a16="http://schemas.microsoft.com/office/drawing/2014/main" id="{521C9E77-931C-A0FF-5F2D-804778A1B6BB}"/>
                  </a:ext>
                </a:extLst>
              </p:cNvPr>
              <p:cNvSpPr/>
              <p:nvPr/>
            </p:nvSpPr>
            <p:spPr>
              <a:xfrm>
                <a:off x="31382859" y="33964626"/>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446" name="Vapaamuotoinen: Muoto 1445">
                <a:extLst>
                  <a:ext uri="{FF2B5EF4-FFF2-40B4-BE49-F238E27FC236}">
                    <a16:creationId xmlns:a16="http://schemas.microsoft.com/office/drawing/2014/main" id="{4DBD8228-C703-2F3C-BA02-7AD772931E6B}"/>
                  </a:ext>
                </a:extLst>
              </p:cNvPr>
              <p:cNvSpPr/>
              <p:nvPr/>
            </p:nvSpPr>
            <p:spPr>
              <a:xfrm>
                <a:off x="31382859" y="34040824"/>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447" name="Vapaamuotoinen: Muoto 1446">
                <a:extLst>
                  <a:ext uri="{FF2B5EF4-FFF2-40B4-BE49-F238E27FC236}">
                    <a16:creationId xmlns:a16="http://schemas.microsoft.com/office/drawing/2014/main" id="{9665F5DC-6FEC-B374-C6DC-0FF3FC2BEC74}"/>
                  </a:ext>
                </a:extLst>
              </p:cNvPr>
              <p:cNvSpPr/>
              <p:nvPr/>
            </p:nvSpPr>
            <p:spPr>
              <a:xfrm>
                <a:off x="31382859" y="34097974"/>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448" name="Vapaamuotoinen: Muoto 1447">
                <a:extLst>
                  <a:ext uri="{FF2B5EF4-FFF2-40B4-BE49-F238E27FC236}">
                    <a16:creationId xmlns:a16="http://schemas.microsoft.com/office/drawing/2014/main" id="{288E1C82-B7AB-7219-6CD9-38387BBF0404}"/>
                  </a:ext>
                </a:extLst>
              </p:cNvPr>
              <p:cNvSpPr/>
              <p:nvPr/>
            </p:nvSpPr>
            <p:spPr>
              <a:xfrm>
                <a:off x="31382859" y="3419322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49" name="Vapaamuotoinen: Muoto 1448">
                <a:extLst>
                  <a:ext uri="{FF2B5EF4-FFF2-40B4-BE49-F238E27FC236}">
                    <a16:creationId xmlns:a16="http://schemas.microsoft.com/office/drawing/2014/main" id="{11423283-00BF-0537-79DF-0B20DBA1F981}"/>
                  </a:ext>
                </a:extLst>
              </p:cNvPr>
              <p:cNvSpPr/>
              <p:nvPr/>
            </p:nvSpPr>
            <p:spPr>
              <a:xfrm>
                <a:off x="31382845" y="34326573"/>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451" name="Vapaamuotoinen: Muoto 1450">
                <a:extLst>
                  <a:ext uri="{FF2B5EF4-FFF2-40B4-BE49-F238E27FC236}">
                    <a16:creationId xmlns:a16="http://schemas.microsoft.com/office/drawing/2014/main" id="{339A1153-E578-92BE-E6A5-D8857DF37D03}"/>
                  </a:ext>
                </a:extLst>
              </p:cNvPr>
              <p:cNvSpPr/>
              <p:nvPr/>
            </p:nvSpPr>
            <p:spPr>
              <a:xfrm>
                <a:off x="31401895" y="33678889"/>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454" name="Vapaamuotoinen: Muoto 1453">
                <a:extLst>
                  <a:ext uri="{FF2B5EF4-FFF2-40B4-BE49-F238E27FC236}">
                    <a16:creationId xmlns:a16="http://schemas.microsoft.com/office/drawing/2014/main" id="{EEB64C08-4DF0-75C1-B68A-96B9E03C9548}"/>
                  </a:ext>
                </a:extLst>
              </p:cNvPr>
              <p:cNvSpPr/>
              <p:nvPr/>
            </p:nvSpPr>
            <p:spPr>
              <a:xfrm>
                <a:off x="31401895" y="33736039"/>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457" name="Vapaamuotoinen: Muoto 1456">
                <a:extLst>
                  <a:ext uri="{FF2B5EF4-FFF2-40B4-BE49-F238E27FC236}">
                    <a16:creationId xmlns:a16="http://schemas.microsoft.com/office/drawing/2014/main" id="{EC35FD09-EEF1-941B-29B9-BCA647DAC433}"/>
                  </a:ext>
                </a:extLst>
              </p:cNvPr>
              <p:cNvSpPr/>
              <p:nvPr/>
            </p:nvSpPr>
            <p:spPr>
              <a:xfrm>
                <a:off x="31401895" y="33831289"/>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460" name="Vapaamuotoinen: Muoto 1459">
                <a:extLst>
                  <a:ext uri="{FF2B5EF4-FFF2-40B4-BE49-F238E27FC236}">
                    <a16:creationId xmlns:a16="http://schemas.microsoft.com/office/drawing/2014/main" id="{FBA44985-C3F5-5357-357E-B6DC1C9E485E}"/>
                  </a:ext>
                </a:extLst>
              </p:cNvPr>
              <p:cNvSpPr/>
              <p:nvPr/>
            </p:nvSpPr>
            <p:spPr>
              <a:xfrm>
                <a:off x="31401895" y="33907488"/>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463" name="Vapaamuotoinen: Muoto 1462">
                <a:extLst>
                  <a:ext uri="{FF2B5EF4-FFF2-40B4-BE49-F238E27FC236}">
                    <a16:creationId xmlns:a16="http://schemas.microsoft.com/office/drawing/2014/main" id="{B44115EA-7EF5-8F0F-E388-2CDF080E5B12}"/>
                  </a:ext>
                </a:extLst>
              </p:cNvPr>
              <p:cNvSpPr/>
              <p:nvPr/>
            </p:nvSpPr>
            <p:spPr>
              <a:xfrm>
                <a:off x="31401895" y="33983687"/>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464" name="Vapaamuotoinen: Muoto 1463">
                <a:extLst>
                  <a:ext uri="{FF2B5EF4-FFF2-40B4-BE49-F238E27FC236}">
                    <a16:creationId xmlns:a16="http://schemas.microsoft.com/office/drawing/2014/main" id="{89C413C2-676F-46E4-85F2-0E33FFC9385E}"/>
                  </a:ext>
                </a:extLst>
              </p:cNvPr>
              <p:cNvSpPr/>
              <p:nvPr/>
            </p:nvSpPr>
            <p:spPr>
              <a:xfrm>
                <a:off x="31401895" y="34059887"/>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465" name="Vapaamuotoinen: Muoto 1464">
                <a:extLst>
                  <a:ext uri="{FF2B5EF4-FFF2-40B4-BE49-F238E27FC236}">
                    <a16:creationId xmlns:a16="http://schemas.microsoft.com/office/drawing/2014/main" id="{3CED1E1B-68D4-B9FA-687D-39C79A3A8305}"/>
                  </a:ext>
                </a:extLst>
              </p:cNvPr>
              <p:cNvSpPr/>
              <p:nvPr/>
            </p:nvSpPr>
            <p:spPr>
              <a:xfrm>
                <a:off x="31401895" y="3413608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66" name="Vapaamuotoinen: Muoto 1465">
                <a:extLst>
                  <a:ext uri="{FF2B5EF4-FFF2-40B4-BE49-F238E27FC236}">
                    <a16:creationId xmlns:a16="http://schemas.microsoft.com/office/drawing/2014/main" id="{10A3EFB9-0F30-D3F6-007F-90D79860141F}"/>
                  </a:ext>
                </a:extLst>
              </p:cNvPr>
              <p:cNvSpPr/>
              <p:nvPr/>
            </p:nvSpPr>
            <p:spPr>
              <a:xfrm>
                <a:off x="31401895" y="3417418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67" name="Vapaamuotoinen: Muoto 1466">
                <a:extLst>
                  <a:ext uri="{FF2B5EF4-FFF2-40B4-BE49-F238E27FC236}">
                    <a16:creationId xmlns:a16="http://schemas.microsoft.com/office/drawing/2014/main" id="{E429930A-7150-45DD-6743-01F81B3678B2}"/>
                  </a:ext>
                </a:extLst>
              </p:cNvPr>
              <p:cNvSpPr/>
              <p:nvPr/>
            </p:nvSpPr>
            <p:spPr>
              <a:xfrm>
                <a:off x="31401895" y="3421228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68" name="Vapaamuotoinen: Muoto 1467">
                <a:extLst>
                  <a:ext uri="{FF2B5EF4-FFF2-40B4-BE49-F238E27FC236}">
                    <a16:creationId xmlns:a16="http://schemas.microsoft.com/office/drawing/2014/main" id="{D6F9D2A1-6CCD-0444-8483-19BF26094F58}"/>
                  </a:ext>
                </a:extLst>
              </p:cNvPr>
              <p:cNvSpPr/>
              <p:nvPr/>
            </p:nvSpPr>
            <p:spPr>
              <a:xfrm>
                <a:off x="31401895" y="34288486"/>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469" name="Vapaamuotoinen: Muoto 1468">
                <a:extLst>
                  <a:ext uri="{FF2B5EF4-FFF2-40B4-BE49-F238E27FC236}">
                    <a16:creationId xmlns:a16="http://schemas.microsoft.com/office/drawing/2014/main" id="{8A9CDC36-9AA9-087D-56DD-5805628A7849}"/>
                  </a:ext>
                </a:extLst>
              </p:cNvPr>
              <p:cNvSpPr/>
              <p:nvPr/>
            </p:nvSpPr>
            <p:spPr>
              <a:xfrm>
                <a:off x="31401837" y="3436468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71" name="Vapaamuotoinen: Muoto 1470">
                <a:extLst>
                  <a:ext uri="{FF2B5EF4-FFF2-40B4-BE49-F238E27FC236}">
                    <a16:creationId xmlns:a16="http://schemas.microsoft.com/office/drawing/2014/main" id="{5BDB83BD-8D8C-BEE0-32F5-4EBAD9F4846B}"/>
                  </a:ext>
                </a:extLst>
              </p:cNvPr>
              <p:cNvSpPr/>
              <p:nvPr/>
            </p:nvSpPr>
            <p:spPr>
              <a:xfrm>
                <a:off x="31420887" y="33697939"/>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473" name="Vapaamuotoinen: Muoto 1472">
                <a:extLst>
                  <a:ext uri="{FF2B5EF4-FFF2-40B4-BE49-F238E27FC236}">
                    <a16:creationId xmlns:a16="http://schemas.microsoft.com/office/drawing/2014/main" id="{2B999307-9DC4-40C8-ADEA-94D6AB2E518E}"/>
                  </a:ext>
                </a:extLst>
              </p:cNvPr>
              <p:cNvSpPr/>
              <p:nvPr/>
            </p:nvSpPr>
            <p:spPr>
              <a:xfrm>
                <a:off x="31420887" y="33793189"/>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474" name="Vapaamuotoinen: Muoto 1473">
                <a:extLst>
                  <a:ext uri="{FF2B5EF4-FFF2-40B4-BE49-F238E27FC236}">
                    <a16:creationId xmlns:a16="http://schemas.microsoft.com/office/drawing/2014/main" id="{3F7D7A98-E920-0338-1180-2135E0B7BE0F}"/>
                  </a:ext>
                </a:extLst>
              </p:cNvPr>
              <p:cNvSpPr/>
              <p:nvPr/>
            </p:nvSpPr>
            <p:spPr>
              <a:xfrm>
                <a:off x="31420887" y="3386938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75" name="Vapaamuotoinen: Muoto 1474">
                <a:extLst>
                  <a:ext uri="{FF2B5EF4-FFF2-40B4-BE49-F238E27FC236}">
                    <a16:creationId xmlns:a16="http://schemas.microsoft.com/office/drawing/2014/main" id="{E2C860B3-FA3E-021E-E3C4-84816C062018}"/>
                  </a:ext>
                </a:extLst>
              </p:cNvPr>
              <p:cNvSpPr/>
              <p:nvPr/>
            </p:nvSpPr>
            <p:spPr>
              <a:xfrm>
                <a:off x="31420887" y="33945587"/>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476" name="Vapaamuotoinen: Muoto 1475">
                <a:extLst>
                  <a:ext uri="{FF2B5EF4-FFF2-40B4-BE49-F238E27FC236}">
                    <a16:creationId xmlns:a16="http://schemas.microsoft.com/office/drawing/2014/main" id="{83DBC092-4917-21B2-8C69-6BB8319D4F76}"/>
                  </a:ext>
                </a:extLst>
              </p:cNvPr>
              <p:cNvSpPr/>
              <p:nvPr/>
            </p:nvSpPr>
            <p:spPr>
              <a:xfrm>
                <a:off x="31420887" y="3402178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77" name="Vapaamuotoinen: Muoto 1476">
                <a:extLst>
                  <a:ext uri="{FF2B5EF4-FFF2-40B4-BE49-F238E27FC236}">
                    <a16:creationId xmlns:a16="http://schemas.microsoft.com/office/drawing/2014/main" id="{466549E1-266A-ACB1-E4B8-395D893AF1AA}"/>
                  </a:ext>
                </a:extLst>
              </p:cNvPr>
              <p:cNvSpPr/>
              <p:nvPr/>
            </p:nvSpPr>
            <p:spPr>
              <a:xfrm>
                <a:off x="31420887" y="3405988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78" name="Vapaamuotoinen: Muoto 1477">
                <a:extLst>
                  <a:ext uri="{FF2B5EF4-FFF2-40B4-BE49-F238E27FC236}">
                    <a16:creationId xmlns:a16="http://schemas.microsoft.com/office/drawing/2014/main" id="{F8D1E4CF-CE53-597B-04AE-4CAD8732C38B}"/>
                  </a:ext>
                </a:extLst>
              </p:cNvPr>
              <p:cNvSpPr/>
              <p:nvPr/>
            </p:nvSpPr>
            <p:spPr>
              <a:xfrm>
                <a:off x="31420887" y="34117037"/>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479" name="Vapaamuotoinen: Muoto 1478">
                <a:extLst>
                  <a:ext uri="{FF2B5EF4-FFF2-40B4-BE49-F238E27FC236}">
                    <a16:creationId xmlns:a16="http://schemas.microsoft.com/office/drawing/2014/main" id="{341E4F5E-CFF8-A184-4917-4054263AE9FD}"/>
                  </a:ext>
                </a:extLst>
              </p:cNvPr>
              <p:cNvSpPr/>
              <p:nvPr/>
            </p:nvSpPr>
            <p:spPr>
              <a:xfrm>
                <a:off x="31420887" y="3421228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80" name="Vapaamuotoinen: Muoto 1479">
                <a:extLst>
                  <a:ext uri="{FF2B5EF4-FFF2-40B4-BE49-F238E27FC236}">
                    <a16:creationId xmlns:a16="http://schemas.microsoft.com/office/drawing/2014/main" id="{5AFA4F97-0DDB-F385-3889-87339B6924C8}"/>
                  </a:ext>
                </a:extLst>
              </p:cNvPr>
              <p:cNvSpPr/>
              <p:nvPr/>
            </p:nvSpPr>
            <p:spPr>
              <a:xfrm>
                <a:off x="31420887" y="34250386"/>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481" name="Vapaamuotoinen: Muoto 1480">
                <a:extLst>
                  <a:ext uri="{FF2B5EF4-FFF2-40B4-BE49-F238E27FC236}">
                    <a16:creationId xmlns:a16="http://schemas.microsoft.com/office/drawing/2014/main" id="{43F2A11A-E0F4-E024-D020-DE4A15E05398}"/>
                  </a:ext>
                </a:extLst>
              </p:cNvPr>
              <p:cNvSpPr/>
              <p:nvPr/>
            </p:nvSpPr>
            <p:spPr>
              <a:xfrm>
                <a:off x="31420839" y="3434563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82" name="Vapaamuotoinen: Muoto 1481">
                <a:extLst>
                  <a:ext uri="{FF2B5EF4-FFF2-40B4-BE49-F238E27FC236}">
                    <a16:creationId xmlns:a16="http://schemas.microsoft.com/office/drawing/2014/main" id="{ED9A2D04-27E0-AD67-C7E4-D00A5B895193}"/>
                  </a:ext>
                </a:extLst>
              </p:cNvPr>
              <p:cNvSpPr/>
              <p:nvPr/>
            </p:nvSpPr>
            <p:spPr>
              <a:xfrm>
                <a:off x="31439890" y="3369793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83" name="Vapaamuotoinen: Muoto 1482">
                <a:extLst>
                  <a:ext uri="{FF2B5EF4-FFF2-40B4-BE49-F238E27FC236}">
                    <a16:creationId xmlns:a16="http://schemas.microsoft.com/office/drawing/2014/main" id="{3C9A0B8F-A43D-2DAE-2B4E-D62E54C175F8}"/>
                  </a:ext>
                </a:extLst>
              </p:cNvPr>
              <p:cNvSpPr/>
              <p:nvPr/>
            </p:nvSpPr>
            <p:spPr>
              <a:xfrm>
                <a:off x="31439890" y="3377413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84" name="Vapaamuotoinen: Muoto 1483">
                <a:extLst>
                  <a:ext uri="{FF2B5EF4-FFF2-40B4-BE49-F238E27FC236}">
                    <a16:creationId xmlns:a16="http://schemas.microsoft.com/office/drawing/2014/main" id="{07BD9A4F-FBEA-80A1-DE2E-EBDCF9F47F5D}"/>
                  </a:ext>
                </a:extLst>
              </p:cNvPr>
              <p:cNvSpPr/>
              <p:nvPr/>
            </p:nvSpPr>
            <p:spPr>
              <a:xfrm>
                <a:off x="31439890" y="3386938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85" name="Vapaamuotoinen: Muoto 1484">
                <a:extLst>
                  <a:ext uri="{FF2B5EF4-FFF2-40B4-BE49-F238E27FC236}">
                    <a16:creationId xmlns:a16="http://schemas.microsoft.com/office/drawing/2014/main" id="{5780D52D-3EAF-FBCF-5C52-363253A222EF}"/>
                  </a:ext>
                </a:extLst>
              </p:cNvPr>
              <p:cNvSpPr/>
              <p:nvPr/>
            </p:nvSpPr>
            <p:spPr>
              <a:xfrm>
                <a:off x="31439890" y="3390748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87" name="Vapaamuotoinen: Muoto 1486">
                <a:extLst>
                  <a:ext uri="{FF2B5EF4-FFF2-40B4-BE49-F238E27FC236}">
                    <a16:creationId xmlns:a16="http://schemas.microsoft.com/office/drawing/2014/main" id="{8DF95FA3-51C9-1203-4538-0DB10163684A}"/>
                  </a:ext>
                </a:extLst>
              </p:cNvPr>
              <p:cNvSpPr/>
              <p:nvPr/>
            </p:nvSpPr>
            <p:spPr>
              <a:xfrm>
                <a:off x="31439890" y="3394558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88" name="Vapaamuotoinen: Muoto 1487">
                <a:extLst>
                  <a:ext uri="{FF2B5EF4-FFF2-40B4-BE49-F238E27FC236}">
                    <a16:creationId xmlns:a16="http://schemas.microsoft.com/office/drawing/2014/main" id="{57E9A291-46CE-AB93-2909-664F0FB73704}"/>
                  </a:ext>
                </a:extLst>
              </p:cNvPr>
              <p:cNvSpPr/>
              <p:nvPr/>
            </p:nvSpPr>
            <p:spPr>
              <a:xfrm>
                <a:off x="31439911" y="3398368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89" name="Vapaamuotoinen: Muoto 1488">
                <a:extLst>
                  <a:ext uri="{FF2B5EF4-FFF2-40B4-BE49-F238E27FC236}">
                    <a16:creationId xmlns:a16="http://schemas.microsoft.com/office/drawing/2014/main" id="{7D1C116E-ADFF-CD44-7E60-34E5694F4158}"/>
                  </a:ext>
                </a:extLst>
              </p:cNvPr>
              <p:cNvSpPr/>
              <p:nvPr/>
            </p:nvSpPr>
            <p:spPr>
              <a:xfrm>
                <a:off x="31439919" y="34021788"/>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490" name="Vapaamuotoinen: Muoto 1489">
                <a:extLst>
                  <a:ext uri="{FF2B5EF4-FFF2-40B4-BE49-F238E27FC236}">
                    <a16:creationId xmlns:a16="http://schemas.microsoft.com/office/drawing/2014/main" id="{6DB00363-ED8B-8B83-2F95-09792EA543E1}"/>
                  </a:ext>
                </a:extLst>
              </p:cNvPr>
              <p:cNvSpPr/>
              <p:nvPr/>
            </p:nvSpPr>
            <p:spPr>
              <a:xfrm>
                <a:off x="31439922" y="34097987"/>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491" name="Vapaamuotoinen: Muoto 1490">
                <a:extLst>
                  <a:ext uri="{FF2B5EF4-FFF2-40B4-BE49-F238E27FC236}">
                    <a16:creationId xmlns:a16="http://schemas.microsoft.com/office/drawing/2014/main" id="{09106C11-B1E1-E16C-9EA7-BCEFA5AC3089}"/>
                  </a:ext>
                </a:extLst>
              </p:cNvPr>
              <p:cNvSpPr/>
              <p:nvPr/>
            </p:nvSpPr>
            <p:spPr>
              <a:xfrm>
                <a:off x="31439966" y="3417418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92" name="Vapaamuotoinen: Muoto 1491">
                <a:extLst>
                  <a:ext uri="{FF2B5EF4-FFF2-40B4-BE49-F238E27FC236}">
                    <a16:creationId xmlns:a16="http://schemas.microsoft.com/office/drawing/2014/main" id="{91AB574C-5F17-33D1-78E8-65E24135CFBF}"/>
                  </a:ext>
                </a:extLst>
              </p:cNvPr>
              <p:cNvSpPr/>
              <p:nvPr/>
            </p:nvSpPr>
            <p:spPr>
              <a:xfrm>
                <a:off x="31439987" y="34212287"/>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493" name="Vapaamuotoinen: Muoto 1492">
                <a:extLst>
                  <a:ext uri="{FF2B5EF4-FFF2-40B4-BE49-F238E27FC236}">
                    <a16:creationId xmlns:a16="http://schemas.microsoft.com/office/drawing/2014/main" id="{B3C22758-4686-F5A8-42E0-4E12775A7CB5}"/>
                  </a:ext>
                </a:extLst>
              </p:cNvPr>
              <p:cNvSpPr/>
              <p:nvPr/>
            </p:nvSpPr>
            <p:spPr>
              <a:xfrm>
                <a:off x="31439995" y="3428848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94" name="Vapaamuotoinen: Muoto 1493">
                <a:extLst>
                  <a:ext uri="{FF2B5EF4-FFF2-40B4-BE49-F238E27FC236}">
                    <a16:creationId xmlns:a16="http://schemas.microsoft.com/office/drawing/2014/main" id="{71206164-A903-DDBB-BAA4-4D0E5D0C7A05}"/>
                  </a:ext>
                </a:extLst>
              </p:cNvPr>
              <p:cNvSpPr/>
              <p:nvPr/>
            </p:nvSpPr>
            <p:spPr>
              <a:xfrm>
                <a:off x="31439975" y="3432658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95" name="Vapaamuotoinen: Muoto 1494">
                <a:extLst>
                  <a:ext uri="{FF2B5EF4-FFF2-40B4-BE49-F238E27FC236}">
                    <a16:creationId xmlns:a16="http://schemas.microsoft.com/office/drawing/2014/main" id="{5E2D758A-537F-E80C-71F9-8B53B21F6820}"/>
                  </a:ext>
                </a:extLst>
              </p:cNvPr>
              <p:cNvSpPr/>
              <p:nvPr/>
            </p:nvSpPr>
            <p:spPr>
              <a:xfrm>
                <a:off x="31459026" y="33678898"/>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496" name="Vapaamuotoinen: Muoto 1495">
                <a:extLst>
                  <a:ext uri="{FF2B5EF4-FFF2-40B4-BE49-F238E27FC236}">
                    <a16:creationId xmlns:a16="http://schemas.microsoft.com/office/drawing/2014/main" id="{FFED85F6-D598-1E42-1754-898412534AA4}"/>
                  </a:ext>
                </a:extLst>
              </p:cNvPr>
              <p:cNvSpPr/>
              <p:nvPr/>
            </p:nvSpPr>
            <p:spPr>
              <a:xfrm>
                <a:off x="31459026" y="33755097"/>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497" name="Vapaamuotoinen: Muoto 1496">
                <a:extLst>
                  <a:ext uri="{FF2B5EF4-FFF2-40B4-BE49-F238E27FC236}">
                    <a16:creationId xmlns:a16="http://schemas.microsoft.com/office/drawing/2014/main" id="{9A60D585-26FC-0D9D-E07C-AFEB3A51E40A}"/>
                  </a:ext>
                </a:extLst>
              </p:cNvPr>
              <p:cNvSpPr/>
              <p:nvPr/>
            </p:nvSpPr>
            <p:spPr>
              <a:xfrm>
                <a:off x="31459026" y="3385034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98" name="Vapaamuotoinen: Muoto 1497">
                <a:extLst>
                  <a:ext uri="{FF2B5EF4-FFF2-40B4-BE49-F238E27FC236}">
                    <a16:creationId xmlns:a16="http://schemas.microsoft.com/office/drawing/2014/main" id="{E888F691-0E2A-5FC3-8BA6-CD3F4CDD35E8}"/>
                  </a:ext>
                </a:extLst>
              </p:cNvPr>
              <p:cNvSpPr/>
              <p:nvPr/>
            </p:nvSpPr>
            <p:spPr>
              <a:xfrm>
                <a:off x="31459026" y="3392654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499" name="Vapaamuotoinen: Muoto 1498">
                <a:extLst>
                  <a:ext uri="{FF2B5EF4-FFF2-40B4-BE49-F238E27FC236}">
                    <a16:creationId xmlns:a16="http://schemas.microsoft.com/office/drawing/2014/main" id="{3C898C41-F0DC-F2CB-A2C0-7C1EE4B30104}"/>
                  </a:ext>
                </a:extLst>
              </p:cNvPr>
              <p:cNvSpPr/>
              <p:nvPr/>
            </p:nvSpPr>
            <p:spPr>
              <a:xfrm>
                <a:off x="31459026" y="33983697"/>
                <a:ext cx="19050" cy="152400"/>
              </a:xfrm>
              <a:custGeom>
                <a:avLst/>
                <a:gdLst>
                  <a:gd name="connsiteX0" fmla="*/ 0 w 19050"/>
                  <a:gd name="connsiteY0" fmla="*/ 0 h 152400"/>
                  <a:gd name="connsiteX1" fmla="*/ 19050 w 19050"/>
                  <a:gd name="connsiteY1" fmla="*/ 0 h 152400"/>
                  <a:gd name="connsiteX2" fmla="*/ 19050 w 19050"/>
                  <a:gd name="connsiteY2" fmla="*/ 152400 h 152400"/>
                  <a:gd name="connsiteX3" fmla="*/ 0 w 19050"/>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9050" h="152400">
                    <a:moveTo>
                      <a:pt x="0" y="0"/>
                    </a:moveTo>
                    <a:lnTo>
                      <a:pt x="19050" y="0"/>
                    </a:lnTo>
                    <a:lnTo>
                      <a:pt x="19050" y="152400"/>
                    </a:lnTo>
                    <a:lnTo>
                      <a:pt x="0" y="152400"/>
                    </a:lnTo>
                    <a:close/>
                  </a:path>
                </a:pathLst>
              </a:custGeom>
              <a:grpFill/>
              <a:ln w="9525" cap="flat">
                <a:noFill/>
                <a:prstDash val="solid"/>
                <a:miter/>
              </a:ln>
            </p:spPr>
            <p:txBody>
              <a:bodyPr rtlCol="0" anchor="ctr"/>
              <a:lstStyle/>
              <a:p>
                <a:endParaRPr lang="fi-FI"/>
              </a:p>
            </p:txBody>
          </p:sp>
          <p:sp>
            <p:nvSpPr>
              <p:cNvPr id="1500" name="Vapaamuotoinen: Muoto 1499">
                <a:extLst>
                  <a:ext uri="{FF2B5EF4-FFF2-40B4-BE49-F238E27FC236}">
                    <a16:creationId xmlns:a16="http://schemas.microsoft.com/office/drawing/2014/main" id="{800EBEEC-776E-AB4D-8E3B-BD216897CC82}"/>
                  </a:ext>
                </a:extLst>
              </p:cNvPr>
              <p:cNvSpPr/>
              <p:nvPr/>
            </p:nvSpPr>
            <p:spPr>
              <a:xfrm>
                <a:off x="31459026" y="3415514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501" name="Vapaamuotoinen: Muoto 1500">
                <a:extLst>
                  <a:ext uri="{FF2B5EF4-FFF2-40B4-BE49-F238E27FC236}">
                    <a16:creationId xmlns:a16="http://schemas.microsoft.com/office/drawing/2014/main" id="{9D0391A1-758A-9278-8430-58289C29248D}"/>
                  </a:ext>
                </a:extLst>
              </p:cNvPr>
              <p:cNvSpPr/>
              <p:nvPr/>
            </p:nvSpPr>
            <p:spPr>
              <a:xfrm>
                <a:off x="31459026" y="34193246"/>
                <a:ext cx="19050" cy="114300"/>
              </a:xfrm>
              <a:custGeom>
                <a:avLst/>
                <a:gdLst>
                  <a:gd name="connsiteX0" fmla="*/ 0 w 19050"/>
                  <a:gd name="connsiteY0" fmla="*/ 0 h 114300"/>
                  <a:gd name="connsiteX1" fmla="*/ 19050 w 19050"/>
                  <a:gd name="connsiteY1" fmla="*/ 0 h 114300"/>
                  <a:gd name="connsiteX2" fmla="*/ 19050 w 19050"/>
                  <a:gd name="connsiteY2" fmla="*/ 114300 h 114300"/>
                  <a:gd name="connsiteX3" fmla="*/ 0 w 19050"/>
                  <a:gd name="connsiteY3" fmla="*/ 114300 h 114300"/>
                </a:gdLst>
                <a:ahLst/>
                <a:cxnLst>
                  <a:cxn ang="0">
                    <a:pos x="connsiteX0" y="connsiteY0"/>
                  </a:cxn>
                  <a:cxn ang="0">
                    <a:pos x="connsiteX1" y="connsiteY1"/>
                  </a:cxn>
                  <a:cxn ang="0">
                    <a:pos x="connsiteX2" y="connsiteY2"/>
                  </a:cxn>
                  <a:cxn ang="0">
                    <a:pos x="connsiteX3" y="connsiteY3"/>
                  </a:cxn>
                </a:cxnLst>
                <a:rect l="l" t="t" r="r" b="b"/>
                <a:pathLst>
                  <a:path w="19050" h="114300">
                    <a:moveTo>
                      <a:pt x="0" y="0"/>
                    </a:moveTo>
                    <a:lnTo>
                      <a:pt x="19050" y="0"/>
                    </a:lnTo>
                    <a:lnTo>
                      <a:pt x="19050" y="114300"/>
                    </a:lnTo>
                    <a:lnTo>
                      <a:pt x="0" y="114300"/>
                    </a:lnTo>
                    <a:close/>
                  </a:path>
                </a:pathLst>
              </a:custGeom>
              <a:grpFill/>
              <a:ln w="9525" cap="flat">
                <a:noFill/>
                <a:prstDash val="solid"/>
                <a:miter/>
              </a:ln>
            </p:spPr>
            <p:txBody>
              <a:bodyPr rtlCol="0" anchor="ctr"/>
              <a:lstStyle/>
              <a:p>
                <a:endParaRPr lang="fi-FI"/>
              </a:p>
            </p:txBody>
          </p:sp>
          <p:sp>
            <p:nvSpPr>
              <p:cNvPr id="1502" name="Vapaamuotoinen: Muoto 1501">
                <a:extLst>
                  <a:ext uri="{FF2B5EF4-FFF2-40B4-BE49-F238E27FC236}">
                    <a16:creationId xmlns:a16="http://schemas.microsoft.com/office/drawing/2014/main" id="{F770F6D7-5C75-2DFA-9F8B-341544417295}"/>
                  </a:ext>
                </a:extLst>
              </p:cNvPr>
              <p:cNvSpPr/>
              <p:nvPr/>
            </p:nvSpPr>
            <p:spPr>
              <a:xfrm>
                <a:off x="31459005" y="3434564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503" name="Vapaamuotoinen: Muoto 1502">
                <a:extLst>
                  <a:ext uri="{FF2B5EF4-FFF2-40B4-BE49-F238E27FC236}">
                    <a16:creationId xmlns:a16="http://schemas.microsoft.com/office/drawing/2014/main" id="{C27C6677-65CC-AB52-8B28-C9CB7F2A74F8}"/>
                  </a:ext>
                </a:extLst>
              </p:cNvPr>
              <p:cNvSpPr/>
              <p:nvPr/>
            </p:nvSpPr>
            <p:spPr>
              <a:xfrm>
                <a:off x="31478056" y="33888447"/>
                <a:ext cx="19050" cy="114300"/>
              </a:xfrm>
              <a:custGeom>
                <a:avLst/>
                <a:gdLst>
                  <a:gd name="connsiteX0" fmla="*/ 0 w 19050"/>
                  <a:gd name="connsiteY0" fmla="*/ 0 h 114300"/>
                  <a:gd name="connsiteX1" fmla="*/ 19050 w 19050"/>
                  <a:gd name="connsiteY1" fmla="*/ 0 h 114300"/>
                  <a:gd name="connsiteX2" fmla="*/ 19050 w 19050"/>
                  <a:gd name="connsiteY2" fmla="*/ 114300 h 114300"/>
                  <a:gd name="connsiteX3" fmla="*/ 0 w 19050"/>
                  <a:gd name="connsiteY3" fmla="*/ 114300 h 114300"/>
                </a:gdLst>
                <a:ahLst/>
                <a:cxnLst>
                  <a:cxn ang="0">
                    <a:pos x="connsiteX0" y="connsiteY0"/>
                  </a:cxn>
                  <a:cxn ang="0">
                    <a:pos x="connsiteX1" y="connsiteY1"/>
                  </a:cxn>
                  <a:cxn ang="0">
                    <a:pos x="connsiteX2" y="connsiteY2"/>
                  </a:cxn>
                  <a:cxn ang="0">
                    <a:pos x="connsiteX3" y="connsiteY3"/>
                  </a:cxn>
                </a:cxnLst>
                <a:rect l="l" t="t" r="r" b="b"/>
                <a:pathLst>
                  <a:path w="19050" h="114300">
                    <a:moveTo>
                      <a:pt x="0" y="0"/>
                    </a:moveTo>
                    <a:lnTo>
                      <a:pt x="19050" y="0"/>
                    </a:lnTo>
                    <a:lnTo>
                      <a:pt x="19050" y="114300"/>
                    </a:lnTo>
                    <a:lnTo>
                      <a:pt x="0" y="114300"/>
                    </a:lnTo>
                    <a:close/>
                  </a:path>
                </a:pathLst>
              </a:custGeom>
              <a:grpFill/>
              <a:ln w="9525" cap="flat">
                <a:noFill/>
                <a:prstDash val="solid"/>
                <a:miter/>
              </a:ln>
            </p:spPr>
            <p:txBody>
              <a:bodyPr rtlCol="0" anchor="ctr"/>
              <a:lstStyle/>
              <a:p>
                <a:endParaRPr lang="fi-FI"/>
              </a:p>
            </p:txBody>
          </p:sp>
          <p:sp>
            <p:nvSpPr>
              <p:cNvPr id="1536" name="Vapaamuotoinen: Muoto 1535">
                <a:extLst>
                  <a:ext uri="{FF2B5EF4-FFF2-40B4-BE49-F238E27FC236}">
                    <a16:creationId xmlns:a16="http://schemas.microsoft.com/office/drawing/2014/main" id="{99882A62-94E2-EEC9-2A5E-D2584B8066B6}"/>
                  </a:ext>
                </a:extLst>
              </p:cNvPr>
              <p:cNvSpPr/>
              <p:nvPr/>
            </p:nvSpPr>
            <p:spPr>
              <a:xfrm>
                <a:off x="31478056" y="34059897"/>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537" name="Vapaamuotoinen: Muoto 1536">
                <a:extLst>
                  <a:ext uri="{FF2B5EF4-FFF2-40B4-BE49-F238E27FC236}">
                    <a16:creationId xmlns:a16="http://schemas.microsoft.com/office/drawing/2014/main" id="{4B3DEE35-B67B-C78F-5785-74571B3CFFBC}"/>
                  </a:ext>
                </a:extLst>
              </p:cNvPr>
              <p:cNvSpPr/>
              <p:nvPr/>
            </p:nvSpPr>
            <p:spPr>
              <a:xfrm>
                <a:off x="31478035" y="34174196"/>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538" name="Vapaamuotoinen: Muoto 1537">
                <a:extLst>
                  <a:ext uri="{FF2B5EF4-FFF2-40B4-BE49-F238E27FC236}">
                    <a16:creationId xmlns:a16="http://schemas.microsoft.com/office/drawing/2014/main" id="{CDBFE43C-1C7D-21CF-3D40-21215B5F646D}"/>
                  </a:ext>
                </a:extLst>
              </p:cNvPr>
              <p:cNvSpPr/>
              <p:nvPr/>
            </p:nvSpPr>
            <p:spPr>
              <a:xfrm>
                <a:off x="31478050" y="34288495"/>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539" name="Vapaamuotoinen: Muoto 1538">
                <a:extLst>
                  <a:ext uri="{FF2B5EF4-FFF2-40B4-BE49-F238E27FC236}">
                    <a16:creationId xmlns:a16="http://schemas.microsoft.com/office/drawing/2014/main" id="{1C6856D2-7F98-450F-14D2-29BA9E52F102}"/>
                  </a:ext>
                </a:extLst>
              </p:cNvPr>
              <p:cNvSpPr/>
              <p:nvPr/>
            </p:nvSpPr>
            <p:spPr>
              <a:xfrm>
                <a:off x="31478123" y="34345645"/>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540" name="Vapaamuotoinen: Muoto 1539">
                <a:extLst>
                  <a:ext uri="{FF2B5EF4-FFF2-40B4-BE49-F238E27FC236}">
                    <a16:creationId xmlns:a16="http://schemas.microsoft.com/office/drawing/2014/main" id="{33DF647A-7906-4977-6791-303866BD48AB}"/>
                  </a:ext>
                </a:extLst>
              </p:cNvPr>
              <p:cNvSpPr/>
              <p:nvPr/>
            </p:nvSpPr>
            <p:spPr>
              <a:xfrm>
                <a:off x="31497173" y="33678901"/>
                <a:ext cx="19050" cy="133350"/>
              </a:xfrm>
              <a:custGeom>
                <a:avLst/>
                <a:gdLst>
                  <a:gd name="connsiteX0" fmla="*/ 0 w 19050"/>
                  <a:gd name="connsiteY0" fmla="*/ 0 h 133350"/>
                  <a:gd name="connsiteX1" fmla="*/ 19050 w 19050"/>
                  <a:gd name="connsiteY1" fmla="*/ 0 h 133350"/>
                  <a:gd name="connsiteX2" fmla="*/ 19050 w 19050"/>
                  <a:gd name="connsiteY2" fmla="*/ 133350 h 133350"/>
                  <a:gd name="connsiteX3" fmla="*/ 0 w 19050"/>
                  <a:gd name="connsiteY3" fmla="*/ 133350 h 133350"/>
                </a:gdLst>
                <a:ahLst/>
                <a:cxnLst>
                  <a:cxn ang="0">
                    <a:pos x="connsiteX0" y="connsiteY0"/>
                  </a:cxn>
                  <a:cxn ang="0">
                    <a:pos x="connsiteX1" y="connsiteY1"/>
                  </a:cxn>
                  <a:cxn ang="0">
                    <a:pos x="connsiteX2" y="connsiteY2"/>
                  </a:cxn>
                  <a:cxn ang="0">
                    <a:pos x="connsiteX3" y="connsiteY3"/>
                  </a:cxn>
                </a:cxnLst>
                <a:rect l="l" t="t" r="r" b="b"/>
                <a:pathLst>
                  <a:path w="19050" h="133350">
                    <a:moveTo>
                      <a:pt x="0" y="0"/>
                    </a:moveTo>
                    <a:lnTo>
                      <a:pt x="19050" y="0"/>
                    </a:lnTo>
                    <a:lnTo>
                      <a:pt x="19050" y="133350"/>
                    </a:lnTo>
                    <a:lnTo>
                      <a:pt x="0" y="133350"/>
                    </a:lnTo>
                    <a:close/>
                  </a:path>
                </a:pathLst>
              </a:custGeom>
              <a:grpFill/>
              <a:ln w="9525" cap="flat">
                <a:noFill/>
                <a:prstDash val="solid"/>
                <a:miter/>
              </a:ln>
            </p:spPr>
            <p:txBody>
              <a:bodyPr rtlCol="0" anchor="ctr"/>
              <a:lstStyle/>
              <a:p>
                <a:endParaRPr lang="fi-FI"/>
              </a:p>
            </p:txBody>
          </p:sp>
          <p:sp>
            <p:nvSpPr>
              <p:cNvPr id="1541" name="Vapaamuotoinen: Muoto 1540">
                <a:extLst>
                  <a:ext uri="{FF2B5EF4-FFF2-40B4-BE49-F238E27FC236}">
                    <a16:creationId xmlns:a16="http://schemas.microsoft.com/office/drawing/2014/main" id="{4DD0AE2C-2650-2320-70F5-F1758C0936BD}"/>
                  </a:ext>
                </a:extLst>
              </p:cNvPr>
              <p:cNvSpPr/>
              <p:nvPr/>
            </p:nvSpPr>
            <p:spPr>
              <a:xfrm>
                <a:off x="31497173" y="3383129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542" name="Vapaamuotoinen: Muoto 1541">
                <a:extLst>
                  <a:ext uri="{FF2B5EF4-FFF2-40B4-BE49-F238E27FC236}">
                    <a16:creationId xmlns:a16="http://schemas.microsoft.com/office/drawing/2014/main" id="{251B6B58-B58F-29B7-CDAE-0E071B868FD0}"/>
                  </a:ext>
                </a:extLst>
              </p:cNvPr>
              <p:cNvSpPr/>
              <p:nvPr/>
            </p:nvSpPr>
            <p:spPr>
              <a:xfrm>
                <a:off x="31497173" y="33869400"/>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543" name="Vapaamuotoinen: Muoto 1542">
                <a:extLst>
                  <a:ext uri="{FF2B5EF4-FFF2-40B4-BE49-F238E27FC236}">
                    <a16:creationId xmlns:a16="http://schemas.microsoft.com/office/drawing/2014/main" id="{2473EEA8-147E-D992-DD9B-238C682F702B}"/>
                  </a:ext>
                </a:extLst>
              </p:cNvPr>
              <p:cNvSpPr/>
              <p:nvPr/>
            </p:nvSpPr>
            <p:spPr>
              <a:xfrm>
                <a:off x="31497173" y="33945600"/>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544" name="Vapaamuotoinen: Muoto 1543">
                <a:extLst>
                  <a:ext uri="{FF2B5EF4-FFF2-40B4-BE49-F238E27FC236}">
                    <a16:creationId xmlns:a16="http://schemas.microsoft.com/office/drawing/2014/main" id="{EA571A98-D07E-B011-2F73-C5531CAE850D}"/>
                  </a:ext>
                </a:extLst>
              </p:cNvPr>
              <p:cNvSpPr/>
              <p:nvPr/>
            </p:nvSpPr>
            <p:spPr>
              <a:xfrm>
                <a:off x="31497173" y="34021800"/>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545" name="Vapaamuotoinen: Muoto 1544">
                <a:extLst>
                  <a:ext uri="{FF2B5EF4-FFF2-40B4-BE49-F238E27FC236}">
                    <a16:creationId xmlns:a16="http://schemas.microsoft.com/office/drawing/2014/main" id="{797EA371-D9B0-243C-670E-4D674C232B59}"/>
                  </a:ext>
                </a:extLst>
              </p:cNvPr>
              <p:cNvSpPr/>
              <p:nvPr/>
            </p:nvSpPr>
            <p:spPr>
              <a:xfrm>
                <a:off x="31497173" y="3413609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546" name="Vapaamuotoinen: Muoto 1545">
                <a:extLst>
                  <a:ext uri="{FF2B5EF4-FFF2-40B4-BE49-F238E27FC236}">
                    <a16:creationId xmlns:a16="http://schemas.microsoft.com/office/drawing/2014/main" id="{EC5203BB-405C-6CC2-3814-B00E7E557901}"/>
                  </a:ext>
                </a:extLst>
              </p:cNvPr>
              <p:cNvSpPr/>
              <p:nvPr/>
            </p:nvSpPr>
            <p:spPr>
              <a:xfrm>
                <a:off x="31497173" y="34174198"/>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547" name="Vapaamuotoinen: Muoto 1546">
                <a:extLst>
                  <a:ext uri="{FF2B5EF4-FFF2-40B4-BE49-F238E27FC236}">
                    <a16:creationId xmlns:a16="http://schemas.microsoft.com/office/drawing/2014/main" id="{62EA0BAD-3C21-B9F4-A199-419C0FA0E0AC}"/>
                  </a:ext>
                </a:extLst>
              </p:cNvPr>
              <p:cNvSpPr/>
              <p:nvPr/>
            </p:nvSpPr>
            <p:spPr>
              <a:xfrm>
                <a:off x="31497173" y="3425039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548" name="Vapaamuotoinen: Muoto 1547">
                <a:extLst>
                  <a:ext uri="{FF2B5EF4-FFF2-40B4-BE49-F238E27FC236}">
                    <a16:creationId xmlns:a16="http://schemas.microsoft.com/office/drawing/2014/main" id="{5CD3C47E-4AE3-94F7-16CB-0B5446496011}"/>
                  </a:ext>
                </a:extLst>
              </p:cNvPr>
              <p:cNvSpPr/>
              <p:nvPr/>
            </p:nvSpPr>
            <p:spPr>
              <a:xfrm>
                <a:off x="31497173" y="34288497"/>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549" name="Vapaamuotoinen: Muoto 1548">
                <a:extLst>
                  <a:ext uri="{FF2B5EF4-FFF2-40B4-BE49-F238E27FC236}">
                    <a16:creationId xmlns:a16="http://schemas.microsoft.com/office/drawing/2014/main" id="{EDD15FCB-1B5B-0AEE-3A19-852A5655E3F9}"/>
                  </a:ext>
                </a:extLst>
              </p:cNvPr>
              <p:cNvSpPr/>
              <p:nvPr/>
            </p:nvSpPr>
            <p:spPr>
              <a:xfrm>
                <a:off x="31497139" y="3436469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550" name="Vapaamuotoinen: Muoto 1549">
                <a:extLst>
                  <a:ext uri="{FF2B5EF4-FFF2-40B4-BE49-F238E27FC236}">
                    <a16:creationId xmlns:a16="http://schemas.microsoft.com/office/drawing/2014/main" id="{9A953B26-47D9-271C-AE48-24FB8B4C6FFA}"/>
                  </a:ext>
                </a:extLst>
              </p:cNvPr>
              <p:cNvSpPr/>
              <p:nvPr/>
            </p:nvSpPr>
            <p:spPr>
              <a:xfrm>
                <a:off x="31516189" y="3367891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551" name="Vapaamuotoinen: Muoto 1550">
                <a:extLst>
                  <a:ext uri="{FF2B5EF4-FFF2-40B4-BE49-F238E27FC236}">
                    <a16:creationId xmlns:a16="http://schemas.microsoft.com/office/drawing/2014/main" id="{1D25D0EF-6A51-CE21-097E-19BD6D83DB5D}"/>
                  </a:ext>
                </a:extLst>
              </p:cNvPr>
              <p:cNvSpPr/>
              <p:nvPr/>
            </p:nvSpPr>
            <p:spPr>
              <a:xfrm>
                <a:off x="31516189" y="3379321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552" name="Vapaamuotoinen: Muoto 1551">
                <a:extLst>
                  <a:ext uri="{FF2B5EF4-FFF2-40B4-BE49-F238E27FC236}">
                    <a16:creationId xmlns:a16="http://schemas.microsoft.com/office/drawing/2014/main" id="{DD846791-475C-7749-3F72-DB39633A605C}"/>
                  </a:ext>
                </a:extLst>
              </p:cNvPr>
              <p:cNvSpPr/>
              <p:nvPr/>
            </p:nvSpPr>
            <p:spPr>
              <a:xfrm>
                <a:off x="31516189" y="33831316"/>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553" name="Vapaamuotoinen: Muoto 1552">
                <a:extLst>
                  <a:ext uri="{FF2B5EF4-FFF2-40B4-BE49-F238E27FC236}">
                    <a16:creationId xmlns:a16="http://schemas.microsoft.com/office/drawing/2014/main" id="{BDCEF80C-7B85-8AE4-D957-4E3EBA1AF5A4}"/>
                  </a:ext>
                </a:extLst>
              </p:cNvPr>
              <p:cNvSpPr/>
              <p:nvPr/>
            </p:nvSpPr>
            <p:spPr>
              <a:xfrm>
                <a:off x="31516189" y="33926566"/>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554" name="Vapaamuotoinen: Muoto 1553">
                <a:extLst>
                  <a:ext uri="{FF2B5EF4-FFF2-40B4-BE49-F238E27FC236}">
                    <a16:creationId xmlns:a16="http://schemas.microsoft.com/office/drawing/2014/main" id="{61E21A0D-8178-F46A-774A-3756DCF80ED2}"/>
                  </a:ext>
                </a:extLst>
              </p:cNvPr>
              <p:cNvSpPr/>
              <p:nvPr/>
            </p:nvSpPr>
            <p:spPr>
              <a:xfrm>
                <a:off x="31516189" y="34002766"/>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555" name="Vapaamuotoinen: Muoto 1554">
                <a:extLst>
                  <a:ext uri="{FF2B5EF4-FFF2-40B4-BE49-F238E27FC236}">
                    <a16:creationId xmlns:a16="http://schemas.microsoft.com/office/drawing/2014/main" id="{E09FD6BA-835B-7BC7-8041-CA36BE8C63A5}"/>
                  </a:ext>
                </a:extLst>
              </p:cNvPr>
              <p:cNvSpPr/>
              <p:nvPr/>
            </p:nvSpPr>
            <p:spPr>
              <a:xfrm>
                <a:off x="31516189" y="34098014"/>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556" name="Vapaamuotoinen: Muoto 1555">
                <a:extLst>
                  <a:ext uri="{FF2B5EF4-FFF2-40B4-BE49-F238E27FC236}">
                    <a16:creationId xmlns:a16="http://schemas.microsoft.com/office/drawing/2014/main" id="{B88AFD4A-7402-6AFD-8EA5-5CF7D38560FB}"/>
                  </a:ext>
                </a:extLst>
              </p:cNvPr>
              <p:cNvSpPr/>
              <p:nvPr/>
            </p:nvSpPr>
            <p:spPr>
              <a:xfrm>
                <a:off x="31516189" y="3415516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557" name="Vapaamuotoinen: Muoto 1556">
                <a:extLst>
                  <a:ext uri="{FF2B5EF4-FFF2-40B4-BE49-F238E27FC236}">
                    <a16:creationId xmlns:a16="http://schemas.microsoft.com/office/drawing/2014/main" id="{1B6B35FC-13B9-C527-5E9E-F7B81DB2A5CF}"/>
                  </a:ext>
                </a:extLst>
              </p:cNvPr>
              <p:cNvSpPr/>
              <p:nvPr/>
            </p:nvSpPr>
            <p:spPr>
              <a:xfrm>
                <a:off x="31516170" y="34193264"/>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558" name="Vapaamuotoinen: Muoto 1557">
                <a:extLst>
                  <a:ext uri="{FF2B5EF4-FFF2-40B4-BE49-F238E27FC236}">
                    <a16:creationId xmlns:a16="http://schemas.microsoft.com/office/drawing/2014/main" id="{A669C56F-BA31-F3AD-F106-16914D854D7B}"/>
                  </a:ext>
                </a:extLst>
              </p:cNvPr>
              <p:cNvSpPr/>
              <p:nvPr/>
            </p:nvSpPr>
            <p:spPr>
              <a:xfrm>
                <a:off x="31516195" y="3428851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559" name="Vapaamuotoinen: Muoto 1558">
                <a:extLst>
                  <a:ext uri="{FF2B5EF4-FFF2-40B4-BE49-F238E27FC236}">
                    <a16:creationId xmlns:a16="http://schemas.microsoft.com/office/drawing/2014/main" id="{ECD7001D-C88F-86F9-5679-FF14D2DE1F56}"/>
                  </a:ext>
                </a:extLst>
              </p:cNvPr>
              <p:cNvSpPr/>
              <p:nvPr/>
            </p:nvSpPr>
            <p:spPr>
              <a:xfrm>
                <a:off x="31535246" y="3367892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560" name="Vapaamuotoinen: Muoto 1559">
                <a:extLst>
                  <a:ext uri="{FF2B5EF4-FFF2-40B4-BE49-F238E27FC236}">
                    <a16:creationId xmlns:a16="http://schemas.microsoft.com/office/drawing/2014/main" id="{09B3F5B0-2BD0-CA88-6B7E-8A8E9397F2E3}"/>
                  </a:ext>
                </a:extLst>
              </p:cNvPr>
              <p:cNvSpPr/>
              <p:nvPr/>
            </p:nvSpPr>
            <p:spPr>
              <a:xfrm>
                <a:off x="31535246" y="33717025"/>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563" name="Vapaamuotoinen: Muoto 1562">
                <a:extLst>
                  <a:ext uri="{FF2B5EF4-FFF2-40B4-BE49-F238E27FC236}">
                    <a16:creationId xmlns:a16="http://schemas.microsoft.com/office/drawing/2014/main" id="{E7B46DD0-0AD8-2BD8-E9FF-02361EE82458}"/>
                  </a:ext>
                </a:extLst>
              </p:cNvPr>
              <p:cNvSpPr/>
              <p:nvPr/>
            </p:nvSpPr>
            <p:spPr>
              <a:xfrm>
                <a:off x="31535246" y="3379322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564" name="Vapaamuotoinen: Muoto 1563">
                <a:extLst>
                  <a:ext uri="{FF2B5EF4-FFF2-40B4-BE49-F238E27FC236}">
                    <a16:creationId xmlns:a16="http://schemas.microsoft.com/office/drawing/2014/main" id="{44E0567C-B8DF-33E3-06AB-A29E65C2B1E6}"/>
                  </a:ext>
                </a:extLst>
              </p:cNvPr>
              <p:cNvSpPr/>
              <p:nvPr/>
            </p:nvSpPr>
            <p:spPr>
              <a:xfrm>
                <a:off x="31535246" y="3383132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565" name="Vapaamuotoinen: Muoto 1564">
                <a:extLst>
                  <a:ext uri="{FF2B5EF4-FFF2-40B4-BE49-F238E27FC236}">
                    <a16:creationId xmlns:a16="http://schemas.microsoft.com/office/drawing/2014/main" id="{1341537E-B81E-6BDC-31BD-858D4D20D31C}"/>
                  </a:ext>
                </a:extLst>
              </p:cNvPr>
              <p:cNvSpPr/>
              <p:nvPr/>
            </p:nvSpPr>
            <p:spPr>
              <a:xfrm>
                <a:off x="31535246" y="3390752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566" name="Vapaamuotoinen: Muoto 1565">
                <a:extLst>
                  <a:ext uri="{FF2B5EF4-FFF2-40B4-BE49-F238E27FC236}">
                    <a16:creationId xmlns:a16="http://schemas.microsoft.com/office/drawing/2014/main" id="{42B7EAA9-2401-A6A9-1209-91E564C9978F}"/>
                  </a:ext>
                </a:extLst>
              </p:cNvPr>
              <p:cNvSpPr/>
              <p:nvPr/>
            </p:nvSpPr>
            <p:spPr>
              <a:xfrm>
                <a:off x="31535246" y="33945625"/>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567" name="Vapaamuotoinen: Muoto 1566">
                <a:extLst>
                  <a:ext uri="{FF2B5EF4-FFF2-40B4-BE49-F238E27FC236}">
                    <a16:creationId xmlns:a16="http://schemas.microsoft.com/office/drawing/2014/main" id="{8B7E2D64-977F-90A2-72EF-C1730B6A050A}"/>
                  </a:ext>
                </a:extLst>
              </p:cNvPr>
              <p:cNvSpPr/>
              <p:nvPr/>
            </p:nvSpPr>
            <p:spPr>
              <a:xfrm>
                <a:off x="31535246" y="34021825"/>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568" name="Vapaamuotoinen: Muoto 1567">
                <a:extLst>
                  <a:ext uri="{FF2B5EF4-FFF2-40B4-BE49-F238E27FC236}">
                    <a16:creationId xmlns:a16="http://schemas.microsoft.com/office/drawing/2014/main" id="{4F683C42-09DE-6DCC-D3B2-70CB167F32DA}"/>
                  </a:ext>
                </a:extLst>
              </p:cNvPr>
              <p:cNvSpPr/>
              <p:nvPr/>
            </p:nvSpPr>
            <p:spPr>
              <a:xfrm>
                <a:off x="31535246" y="34098024"/>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582" name="Vapaamuotoinen: Muoto 1581">
                <a:extLst>
                  <a:ext uri="{FF2B5EF4-FFF2-40B4-BE49-F238E27FC236}">
                    <a16:creationId xmlns:a16="http://schemas.microsoft.com/office/drawing/2014/main" id="{A5AF4D00-71CE-A526-9F0B-F8F20BF5BEFF}"/>
                  </a:ext>
                </a:extLst>
              </p:cNvPr>
              <p:cNvSpPr/>
              <p:nvPr/>
            </p:nvSpPr>
            <p:spPr>
              <a:xfrm>
                <a:off x="31535207" y="34193274"/>
                <a:ext cx="19050" cy="133350"/>
              </a:xfrm>
              <a:custGeom>
                <a:avLst/>
                <a:gdLst>
                  <a:gd name="connsiteX0" fmla="*/ 0 w 19050"/>
                  <a:gd name="connsiteY0" fmla="*/ 0 h 133350"/>
                  <a:gd name="connsiteX1" fmla="*/ 19050 w 19050"/>
                  <a:gd name="connsiteY1" fmla="*/ 0 h 133350"/>
                  <a:gd name="connsiteX2" fmla="*/ 19050 w 19050"/>
                  <a:gd name="connsiteY2" fmla="*/ 133350 h 133350"/>
                  <a:gd name="connsiteX3" fmla="*/ 0 w 19050"/>
                  <a:gd name="connsiteY3" fmla="*/ 133350 h 133350"/>
                </a:gdLst>
                <a:ahLst/>
                <a:cxnLst>
                  <a:cxn ang="0">
                    <a:pos x="connsiteX0" y="connsiteY0"/>
                  </a:cxn>
                  <a:cxn ang="0">
                    <a:pos x="connsiteX1" y="connsiteY1"/>
                  </a:cxn>
                  <a:cxn ang="0">
                    <a:pos x="connsiteX2" y="connsiteY2"/>
                  </a:cxn>
                  <a:cxn ang="0">
                    <a:pos x="connsiteX3" y="connsiteY3"/>
                  </a:cxn>
                </a:cxnLst>
                <a:rect l="l" t="t" r="r" b="b"/>
                <a:pathLst>
                  <a:path w="19050" h="133350">
                    <a:moveTo>
                      <a:pt x="0" y="0"/>
                    </a:moveTo>
                    <a:lnTo>
                      <a:pt x="19050" y="0"/>
                    </a:lnTo>
                    <a:lnTo>
                      <a:pt x="19050" y="133350"/>
                    </a:lnTo>
                    <a:lnTo>
                      <a:pt x="0" y="133350"/>
                    </a:lnTo>
                    <a:close/>
                  </a:path>
                </a:pathLst>
              </a:custGeom>
              <a:grpFill/>
              <a:ln w="9525" cap="flat">
                <a:noFill/>
                <a:prstDash val="solid"/>
                <a:miter/>
              </a:ln>
            </p:spPr>
            <p:txBody>
              <a:bodyPr rtlCol="0" anchor="ctr"/>
              <a:lstStyle/>
              <a:p>
                <a:endParaRPr lang="fi-FI"/>
              </a:p>
            </p:txBody>
          </p:sp>
          <p:sp>
            <p:nvSpPr>
              <p:cNvPr id="1583" name="Vapaamuotoinen: Muoto 1582">
                <a:extLst>
                  <a:ext uri="{FF2B5EF4-FFF2-40B4-BE49-F238E27FC236}">
                    <a16:creationId xmlns:a16="http://schemas.microsoft.com/office/drawing/2014/main" id="{C591FE90-05BA-9E67-461B-68A95CDB5870}"/>
                  </a:ext>
                </a:extLst>
              </p:cNvPr>
              <p:cNvSpPr/>
              <p:nvPr/>
            </p:nvSpPr>
            <p:spPr>
              <a:xfrm>
                <a:off x="31535257" y="34345674"/>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590" name="Vapaamuotoinen: Muoto 1589">
                <a:extLst>
                  <a:ext uri="{FF2B5EF4-FFF2-40B4-BE49-F238E27FC236}">
                    <a16:creationId xmlns:a16="http://schemas.microsoft.com/office/drawing/2014/main" id="{AF3EEB82-54ED-5ACD-0380-BF5404CF79A0}"/>
                  </a:ext>
                </a:extLst>
              </p:cNvPr>
              <p:cNvSpPr/>
              <p:nvPr/>
            </p:nvSpPr>
            <p:spPr>
              <a:xfrm>
                <a:off x="31554308" y="3367892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591" name="Vapaamuotoinen: Muoto 1590">
                <a:extLst>
                  <a:ext uri="{FF2B5EF4-FFF2-40B4-BE49-F238E27FC236}">
                    <a16:creationId xmlns:a16="http://schemas.microsoft.com/office/drawing/2014/main" id="{98CB9160-DB9E-961B-D4F7-DAB411C1211C}"/>
                  </a:ext>
                </a:extLst>
              </p:cNvPr>
              <p:cNvSpPr/>
              <p:nvPr/>
            </p:nvSpPr>
            <p:spPr>
              <a:xfrm>
                <a:off x="31554308" y="33717028"/>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592" name="Vapaamuotoinen: Muoto 1591">
                <a:extLst>
                  <a:ext uri="{FF2B5EF4-FFF2-40B4-BE49-F238E27FC236}">
                    <a16:creationId xmlns:a16="http://schemas.microsoft.com/office/drawing/2014/main" id="{EB2F8FDA-17A9-2173-E26E-B8D54A20213B}"/>
                  </a:ext>
                </a:extLst>
              </p:cNvPr>
              <p:cNvSpPr/>
              <p:nvPr/>
            </p:nvSpPr>
            <p:spPr>
              <a:xfrm>
                <a:off x="31554308" y="3379322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593" name="Vapaamuotoinen: Muoto 1592">
                <a:extLst>
                  <a:ext uri="{FF2B5EF4-FFF2-40B4-BE49-F238E27FC236}">
                    <a16:creationId xmlns:a16="http://schemas.microsoft.com/office/drawing/2014/main" id="{0F4C0964-9B9C-5764-3167-9F602BA2125A}"/>
                  </a:ext>
                </a:extLst>
              </p:cNvPr>
              <p:cNvSpPr/>
              <p:nvPr/>
            </p:nvSpPr>
            <p:spPr>
              <a:xfrm>
                <a:off x="31554308" y="3383132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07" name="Vapaamuotoinen: Muoto 1606">
                <a:extLst>
                  <a:ext uri="{FF2B5EF4-FFF2-40B4-BE49-F238E27FC236}">
                    <a16:creationId xmlns:a16="http://schemas.microsoft.com/office/drawing/2014/main" id="{6AB2EC30-5825-A92A-3305-08B314286FD2}"/>
                  </a:ext>
                </a:extLst>
              </p:cNvPr>
              <p:cNvSpPr/>
              <p:nvPr/>
            </p:nvSpPr>
            <p:spPr>
              <a:xfrm>
                <a:off x="31554308" y="33869427"/>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608" name="Vapaamuotoinen: Muoto 1607">
                <a:extLst>
                  <a:ext uri="{FF2B5EF4-FFF2-40B4-BE49-F238E27FC236}">
                    <a16:creationId xmlns:a16="http://schemas.microsoft.com/office/drawing/2014/main" id="{889F71DC-8FD1-1058-0509-8035FE828472}"/>
                  </a:ext>
                </a:extLst>
              </p:cNvPr>
              <p:cNvSpPr/>
              <p:nvPr/>
            </p:nvSpPr>
            <p:spPr>
              <a:xfrm>
                <a:off x="31554308" y="33945627"/>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09" name="Vapaamuotoinen: Muoto 1608">
                <a:extLst>
                  <a:ext uri="{FF2B5EF4-FFF2-40B4-BE49-F238E27FC236}">
                    <a16:creationId xmlns:a16="http://schemas.microsoft.com/office/drawing/2014/main" id="{2F62A2C9-E5D2-1666-FF28-C38456D75EC5}"/>
                  </a:ext>
                </a:extLst>
              </p:cNvPr>
              <p:cNvSpPr/>
              <p:nvPr/>
            </p:nvSpPr>
            <p:spPr>
              <a:xfrm>
                <a:off x="31554308" y="34059925"/>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610" name="Vapaamuotoinen: Muoto 1609">
                <a:extLst>
                  <a:ext uri="{FF2B5EF4-FFF2-40B4-BE49-F238E27FC236}">
                    <a16:creationId xmlns:a16="http://schemas.microsoft.com/office/drawing/2014/main" id="{41D8C3AE-338B-939B-7F7D-37128EFB9D42}"/>
                  </a:ext>
                </a:extLst>
              </p:cNvPr>
              <p:cNvSpPr/>
              <p:nvPr/>
            </p:nvSpPr>
            <p:spPr>
              <a:xfrm>
                <a:off x="31554308" y="34155176"/>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611" name="Vapaamuotoinen: Muoto 1610">
                <a:extLst>
                  <a:ext uri="{FF2B5EF4-FFF2-40B4-BE49-F238E27FC236}">
                    <a16:creationId xmlns:a16="http://schemas.microsoft.com/office/drawing/2014/main" id="{246164BB-4CC8-684B-7C5B-C8868647D2F9}"/>
                  </a:ext>
                </a:extLst>
              </p:cNvPr>
              <p:cNvSpPr/>
              <p:nvPr/>
            </p:nvSpPr>
            <p:spPr>
              <a:xfrm>
                <a:off x="31554244" y="34212326"/>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612" name="Vapaamuotoinen: Muoto 1611">
                <a:extLst>
                  <a:ext uri="{FF2B5EF4-FFF2-40B4-BE49-F238E27FC236}">
                    <a16:creationId xmlns:a16="http://schemas.microsoft.com/office/drawing/2014/main" id="{FDD5B604-BEB8-A6E8-763A-F1D9BF15EAB1}"/>
                  </a:ext>
                </a:extLst>
              </p:cNvPr>
              <p:cNvSpPr/>
              <p:nvPr/>
            </p:nvSpPr>
            <p:spPr>
              <a:xfrm>
                <a:off x="31554310" y="3426947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13" name="Vapaamuotoinen: Muoto 1612">
                <a:extLst>
                  <a:ext uri="{FF2B5EF4-FFF2-40B4-BE49-F238E27FC236}">
                    <a16:creationId xmlns:a16="http://schemas.microsoft.com/office/drawing/2014/main" id="{99D6F2FA-DEB0-2B87-4DF5-179354723F33}"/>
                  </a:ext>
                </a:extLst>
              </p:cNvPr>
              <p:cNvSpPr/>
              <p:nvPr/>
            </p:nvSpPr>
            <p:spPr>
              <a:xfrm>
                <a:off x="31554361" y="3430757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14" name="Vapaamuotoinen: Muoto 1613">
                <a:extLst>
                  <a:ext uri="{FF2B5EF4-FFF2-40B4-BE49-F238E27FC236}">
                    <a16:creationId xmlns:a16="http://schemas.microsoft.com/office/drawing/2014/main" id="{03F11679-21AC-914F-AE7F-08493E524DE9}"/>
                  </a:ext>
                </a:extLst>
              </p:cNvPr>
              <p:cNvSpPr/>
              <p:nvPr/>
            </p:nvSpPr>
            <p:spPr>
              <a:xfrm>
                <a:off x="31554344" y="3436472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15" name="Vapaamuotoinen: Muoto 1614">
                <a:extLst>
                  <a:ext uri="{FF2B5EF4-FFF2-40B4-BE49-F238E27FC236}">
                    <a16:creationId xmlns:a16="http://schemas.microsoft.com/office/drawing/2014/main" id="{F2157547-2E24-2213-BBC2-F40758254C36}"/>
                  </a:ext>
                </a:extLst>
              </p:cNvPr>
              <p:cNvSpPr/>
              <p:nvPr/>
            </p:nvSpPr>
            <p:spPr>
              <a:xfrm>
                <a:off x="31573395" y="3367894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16" name="Vapaamuotoinen: Muoto 1615">
                <a:extLst>
                  <a:ext uri="{FF2B5EF4-FFF2-40B4-BE49-F238E27FC236}">
                    <a16:creationId xmlns:a16="http://schemas.microsoft.com/office/drawing/2014/main" id="{653264A9-5664-EA31-609C-457FE32EBF05}"/>
                  </a:ext>
                </a:extLst>
              </p:cNvPr>
              <p:cNvSpPr/>
              <p:nvPr/>
            </p:nvSpPr>
            <p:spPr>
              <a:xfrm>
                <a:off x="31573395" y="33717040"/>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617" name="Vapaamuotoinen: Muoto 1616">
                <a:extLst>
                  <a:ext uri="{FF2B5EF4-FFF2-40B4-BE49-F238E27FC236}">
                    <a16:creationId xmlns:a16="http://schemas.microsoft.com/office/drawing/2014/main" id="{9D8F5B79-C8CB-96EE-5E21-76E464400172}"/>
                  </a:ext>
                </a:extLst>
              </p:cNvPr>
              <p:cNvSpPr/>
              <p:nvPr/>
            </p:nvSpPr>
            <p:spPr>
              <a:xfrm>
                <a:off x="31573395" y="3379324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18" name="Vapaamuotoinen: Muoto 1617">
                <a:extLst>
                  <a:ext uri="{FF2B5EF4-FFF2-40B4-BE49-F238E27FC236}">
                    <a16:creationId xmlns:a16="http://schemas.microsoft.com/office/drawing/2014/main" id="{72C37D27-BB97-48CE-6E06-DDD6452D06A7}"/>
                  </a:ext>
                </a:extLst>
              </p:cNvPr>
              <p:cNvSpPr/>
              <p:nvPr/>
            </p:nvSpPr>
            <p:spPr>
              <a:xfrm>
                <a:off x="31573395" y="33831340"/>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619" name="Vapaamuotoinen: Muoto 1618">
                <a:extLst>
                  <a:ext uri="{FF2B5EF4-FFF2-40B4-BE49-F238E27FC236}">
                    <a16:creationId xmlns:a16="http://schemas.microsoft.com/office/drawing/2014/main" id="{A88B2653-47AC-8677-4583-819199922547}"/>
                  </a:ext>
                </a:extLst>
              </p:cNvPr>
              <p:cNvSpPr/>
              <p:nvPr/>
            </p:nvSpPr>
            <p:spPr>
              <a:xfrm>
                <a:off x="31573395" y="3390754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20" name="Vapaamuotoinen: Muoto 1619">
                <a:extLst>
                  <a:ext uri="{FF2B5EF4-FFF2-40B4-BE49-F238E27FC236}">
                    <a16:creationId xmlns:a16="http://schemas.microsoft.com/office/drawing/2014/main" id="{21A31124-D04E-D64A-C032-36AF4EF6BAFB}"/>
                  </a:ext>
                </a:extLst>
              </p:cNvPr>
              <p:cNvSpPr/>
              <p:nvPr/>
            </p:nvSpPr>
            <p:spPr>
              <a:xfrm>
                <a:off x="31573395" y="33983739"/>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621" name="Vapaamuotoinen: Muoto 1620">
                <a:extLst>
                  <a:ext uri="{FF2B5EF4-FFF2-40B4-BE49-F238E27FC236}">
                    <a16:creationId xmlns:a16="http://schemas.microsoft.com/office/drawing/2014/main" id="{C689AB2D-45BD-06A6-5352-1F13E1015C34}"/>
                  </a:ext>
                </a:extLst>
              </p:cNvPr>
              <p:cNvSpPr/>
              <p:nvPr/>
            </p:nvSpPr>
            <p:spPr>
              <a:xfrm>
                <a:off x="31573395" y="3405993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22" name="Vapaamuotoinen: Muoto 1621">
                <a:extLst>
                  <a:ext uri="{FF2B5EF4-FFF2-40B4-BE49-F238E27FC236}">
                    <a16:creationId xmlns:a16="http://schemas.microsoft.com/office/drawing/2014/main" id="{B595A00D-04AE-2DEF-D596-4D47C7601425}"/>
                  </a:ext>
                </a:extLst>
              </p:cNvPr>
              <p:cNvSpPr/>
              <p:nvPr/>
            </p:nvSpPr>
            <p:spPr>
              <a:xfrm>
                <a:off x="31573395" y="34136138"/>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623" name="Vapaamuotoinen: Muoto 1622">
                <a:extLst>
                  <a:ext uri="{FF2B5EF4-FFF2-40B4-BE49-F238E27FC236}">
                    <a16:creationId xmlns:a16="http://schemas.microsoft.com/office/drawing/2014/main" id="{B3F1F532-02BF-636F-DD38-08FDA9B6EBF7}"/>
                  </a:ext>
                </a:extLst>
              </p:cNvPr>
              <p:cNvSpPr/>
              <p:nvPr/>
            </p:nvSpPr>
            <p:spPr>
              <a:xfrm>
                <a:off x="31573395" y="3421233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24" name="Vapaamuotoinen: Muoto 1623">
                <a:extLst>
                  <a:ext uri="{FF2B5EF4-FFF2-40B4-BE49-F238E27FC236}">
                    <a16:creationId xmlns:a16="http://schemas.microsoft.com/office/drawing/2014/main" id="{56C5CAF0-CCB1-CF36-8B37-6E5B2B8FE606}"/>
                  </a:ext>
                </a:extLst>
              </p:cNvPr>
              <p:cNvSpPr/>
              <p:nvPr/>
            </p:nvSpPr>
            <p:spPr>
              <a:xfrm>
                <a:off x="31573284" y="3425043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25" name="Vapaamuotoinen: Muoto 1624">
                <a:extLst>
                  <a:ext uri="{FF2B5EF4-FFF2-40B4-BE49-F238E27FC236}">
                    <a16:creationId xmlns:a16="http://schemas.microsoft.com/office/drawing/2014/main" id="{BFD584A5-6A07-874E-C550-5C596962C631}"/>
                  </a:ext>
                </a:extLst>
              </p:cNvPr>
              <p:cNvSpPr/>
              <p:nvPr/>
            </p:nvSpPr>
            <p:spPr>
              <a:xfrm>
                <a:off x="31573318" y="3428853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26" name="Vapaamuotoinen: Muoto 1625">
                <a:extLst>
                  <a:ext uri="{FF2B5EF4-FFF2-40B4-BE49-F238E27FC236}">
                    <a16:creationId xmlns:a16="http://schemas.microsoft.com/office/drawing/2014/main" id="{B8B084AB-80D7-3DF8-7671-8A2119000CBA}"/>
                  </a:ext>
                </a:extLst>
              </p:cNvPr>
              <p:cNvSpPr/>
              <p:nvPr/>
            </p:nvSpPr>
            <p:spPr>
              <a:xfrm>
                <a:off x="31573532" y="34364738"/>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27" name="Vapaamuotoinen: Muoto 1626">
                <a:extLst>
                  <a:ext uri="{FF2B5EF4-FFF2-40B4-BE49-F238E27FC236}">
                    <a16:creationId xmlns:a16="http://schemas.microsoft.com/office/drawing/2014/main" id="{40941EBF-A0D8-3850-04E0-A907A01DBF24}"/>
                  </a:ext>
                </a:extLst>
              </p:cNvPr>
              <p:cNvSpPr/>
              <p:nvPr/>
            </p:nvSpPr>
            <p:spPr>
              <a:xfrm>
                <a:off x="31592582" y="3367894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28" name="Vapaamuotoinen: Muoto 1627">
                <a:extLst>
                  <a:ext uri="{FF2B5EF4-FFF2-40B4-BE49-F238E27FC236}">
                    <a16:creationId xmlns:a16="http://schemas.microsoft.com/office/drawing/2014/main" id="{77B931BE-3CAF-E681-C234-CA4C88BBC679}"/>
                  </a:ext>
                </a:extLst>
              </p:cNvPr>
              <p:cNvSpPr/>
              <p:nvPr/>
            </p:nvSpPr>
            <p:spPr>
              <a:xfrm>
                <a:off x="31592582" y="3379324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29" name="Vapaamuotoinen: Muoto 1628">
                <a:extLst>
                  <a:ext uri="{FF2B5EF4-FFF2-40B4-BE49-F238E27FC236}">
                    <a16:creationId xmlns:a16="http://schemas.microsoft.com/office/drawing/2014/main" id="{5718D671-A881-5D73-5667-12E6CE816DD8}"/>
                  </a:ext>
                </a:extLst>
              </p:cNvPr>
              <p:cNvSpPr/>
              <p:nvPr/>
            </p:nvSpPr>
            <p:spPr>
              <a:xfrm>
                <a:off x="31592582" y="33850393"/>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630" name="Vapaamuotoinen: Muoto 1629">
                <a:extLst>
                  <a:ext uri="{FF2B5EF4-FFF2-40B4-BE49-F238E27FC236}">
                    <a16:creationId xmlns:a16="http://schemas.microsoft.com/office/drawing/2014/main" id="{4B8BBD0D-929E-0A2B-C7C4-6215017FEB85}"/>
                  </a:ext>
                </a:extLst>
              </p:cNvPr>
              <p:cNvSpPr/>
              <p:nvPr/>
            </p:nvSpPr>
            <p:spPr>
              <a:xfrm>
                <a:off x="31592582" y="33907543"/>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31" name="Vapaamuotoinen: Muoto 1630">
                <a:extLst>
                  <a:ext uri="{FF2B5EF4-FFF2-40B4-BE49-F238E27FC236}">
                    <a16:creationId xmlns:a16="http://schemas.microsoft.com/office/drawing/2014/main" id="{5C753207-DE9B-710E-C967-B7143BA65E13}"/>
                  </a:ext>
                </a:extLst>
              </p:cNvPr>
              <p:cNvSpPr/>
              <p:nvPr/>
            </p:nvSpPr>
            <p:spPr>
              <a:xfrm>
                <a:off x="31592582" y="33945642"/>
                <a:ext cx="19050" cy="95250"/>
              </a:xfrm>
              <a:custGeom>
                <a:avLst/>
                <a:gdLst>
                  <a:gd name="connsiteX0" fmla="*/ 0 w 19050"/>
                  <a:gd name="connsiteY0" fmla="*/ 0 h 95250"/>
                  <a:gd name="connsiteX1" fmla="*/ 19050 w 19050"/>
                  <a:gd name="connsiteY1" fmla="*/ 0 h 95250"/>
                  <a:gd name="connsiteX2" fmla="*/ 19050 w 19050"/>
                  <a:gd name="connsiteY2" fmla="*/ 95250 h 95250"/>
                  <a:gd name="connsiteX3" fmla="*/ 0 w 19050"/>
                  <a:gd name="connsiteY3" fmla="*/ 95250 h 95250"/>
                </a:gdLst>
                <a:ahLst/>
                <a:cxnLst>
                  <a:cxn ang="0">
                    <a:pos x="connsiteX0" y="connsiteY0"/>
                  </a:cxn>
                  <a:cxn ang="0">
                    <a:pos x="connsiteX1" y="connsiteY1"/>
                  </a:cxn>
                  <a:cxn ang="0">
                    <a:pos x="connsiteX2" y="connsiteY2"/>
                  </a:cxn>
                  <a:cxn ang="0">
                    <a:pos x="connsiteX3" y="connsiteY3"/>
                  </a:cxn>
                </a:cxnLst>
                <a:rect l="l" t="t" r="r" b="b"/>
                <a:pathLst>
                  <a:path w="19050" h="95250">
                    <a:moveTo>
                      <a:pt x="0" y="0"/>
                    </a:moveTo>
                    <a:lnTo>
                      <a:pt x="19050" y="0"/>
                    </a:lnTo>
                    <a:lnTo>
                      <a:pt x="19050" y="95250"/>
                    </a:lnTo>
                    <a:lnTo>
                      <a:pt x="0" y="95250"/>
                    </a:lnTo>
                    <a:close/>
                  </a:path>
                </a:pathLst>
              </a:custGeom>
              <a:grpFill/>
              <a:ln w="9525" cap="flat">
                <a:noFill/>
                <a:prstDash val="solid"/>
                <a:miter/>
              </a:ln>
            </p:spPr>
            <p:txBody>
              <a:bodyPr rtlCol="0" anchor="ctr"/>
              <a:lstStyle/>
              <a:p>
                <a:endParaRPr lang="fi-FI"/>
              </a:p>
            </p:txBody>
          </p:sp>
          <p:sp>
            <p:nvSpPr>
              <p:cNvPr id="1632" name="Vapaamuotoinen: Muoto 1631">
                <a:extLst>
                  <a:ext uri="{FF2B5EF4-FFF2-40B4-BE49-F238E27FC236}">
                    <a16:creationId xmlns:a16="http://schemas.microsoft.com/office/drawing/2014/main" id="{0AD0D7B9-1495-1A21-B064-EB5938DAF606}"/>
                  </a:ext>
                </a:extLst>
              </p:cNvPr>
              <p:cNvSpPr/>
              <p:nvPr/>
            </p:nvSpPr>
            <p:spPr>
              <a:xfrm>
                <a:off x="31592582" y="3409804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33" name="Vapaamuotoinen: Muoto 1632">
                <a:extLst>
                  <a:ext uri="{FF2B5EF4-FFF2-40B4-BE49-F238E27FC236}">
                    <a16:creationId xmlns:a16="http://schemas.microsoft.com/office/drawing/2014/main" id="{AB28718D-25FD-5A99-4129-0F8A94B9E75C}"/>
                  </a:ext>
                </a:extLst>
              </p:cNvPr>
              <p:cNvSpPr/>
              <p:nvPr/>
            </p:nvSpPr>
            <p:spPr>
              <a:xfrm>
                <a:off x="31592582" y="34174241"/>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634" name="Vapaamuotoinen: Muoto 1633">
                <a:extLst>
                  <a:ext uri="{FF2B5EF4-FFF2-40B4-BE49-F238E27FC236}">
                    <a16:creationId xmlns:a16="http://schemas.microsoft.com/office/drawing/2014/main" id="{984209B1-0758-E720-9226-537A36FAAC73}"/>
                  </a:ext>
                </a:extLst>
              </p:cNvPr>
              <p:cNvSpPr/>
              <p:nvPr/>
            </p:nvSpPr>
            <p:spPr>
              <a:xfrm>
                <a:off x="31592582" y="34231391"/>
                <a:ext cx="19050" cy="76200"/>
              </a:xfrm>
              <a:custGeom>
                <a:avLst/>
                <a:gdLst>
                  <a:gd name="connsiteX0" fmla="*/ 0 w 19050"/>
                  <a:gd name="connsiteY0" fmla="*/ 0 h 76200"/>
                  <a:gd name="connsiteX1" fmla="*/ 19050 w 19050"/>
                  <a:gd name="connsiteY1" fmla="*/ 0 h 76200"/>
                  <a:gd name="connsiteX2" fmla="*/ 19050 w 19050"/>
                  <a:gd name="connsiteY2" fmla="*/ 76200 h 76200"/>
                  <a:gd name="connsiteX3" fmla="*/ 0 w 19050"/>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9050" h="76200">
                    <a:moveTo>
                      <a:pt x="0" y="0"/>
                    </a:moveTo>
                    <a:lnTo>
                      <a:pt x="19050" y="0"/>
                    </a:lnTo>
                    <a:lnTo>
                      <a:pt x="19050" y="76200"/>
                    </a:lnTo>
                    <a:lnTo>
                      <a:pt x="0" y="76200"/>
                    </a:lnTo>
                    <a:close/>
                  </a:path>
                </a:pathLst>
              </a:custGeom>
              <a:grpFill/>
              <a:ln w="9525" cap="flat">
                <a:noFill/>
                <a:prstDash val="solid"/>
                <a:miter/>
              </a:ln>
            </p:spPr>
            <p:txBody>
              <a:bodyPr rtlCol="0" anchor="ctr"/>
              <a:lstStyle/>
              <a:p>
                <a:endParaRPr lang="fi-FI"/>
              </a:p>
            </p:txBody>
          </p:sp>
          <p:sp>
            <p:nvSpPr>
              <p:cNvPr id="1635" name="Vapaamuotoinen: Muoto 1634">
                <a:extLst>
                  <a:ext uri="{FF2B5EF4-FFF2-40B4-BE49-F238E27FC236}">
                    <a16:creationId xmlns:a16="http://schemas.microsoft.com/office/drawing/2014/main" id="{9185DC17-D804-3DAB-0959-DC0E42AFE0E0}"/>
                  </a:ext>
                </a:extLst>
              </p:cNvPr>
              <p:cNvSpPr/>
              <p:nvPr/>
            </p:nvSpPr>
            <p:spPr>
              <a:xfrm>
                <a:off x="31592582" y="34326641"/>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36" name="Vapaamuotoinen: Muoto 1635">
                <a:extLst>
                  <a:ext uri="{FF2B5EF4-FFF2-40B4-BE49-F238E27FC236}">
                    <a16:creationId xmlns:a16="http://schemas.microsoft.com/office/drawing/2014/main" id="{11F74AF5-BB3D-53A8-AD63-0A271EF2609C}"/>
                  </a:ext>
                </a:extLst>
              </p:cNvPr>
              <p:cNvSpPr/>
              <p:nvPr/>
            </p:nvSpPr>
            <p:spPr>
              <a:xfrm>
                <a:off x="31592395" y="34364744"/>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37" name="Vapaamuotoinen: Muoto 1636">
                <a:extLst>
                  <a:ext uri="{FF2B5EF4-FFF2-40B4-BE49-F238E27FC236}">
                    <a16:creationId xmlns:a16="http://schemas.microsoft.com/office/drawing/2014/main" id="{B56F3FF7-B891-4E88-1D58-B605443A8369}"/>
                  </a:ext>
                </a:extLst>
              </p:cNvPr>
              <p:cNvSpPr/>
              <p:nvPr/>
            </p:nvSpPr>
            <p:spPr>
              <a:xfrm>
                <a:off x="31611446" y="33678955"/>
                <a:ext cx="19050" cy="133350"/>
              </a:xfrm>
              <a:custGeom>
                <a:avLst/>
                <a:gdLst>
                  <a:gd name="connsiteX0" fmla="*/ 0 w 19050"/>
                  <a:gd name="connsiteY0" fmla="*/ 0 h 133350"/>
                  <a:gd name="connsiteX1" fmla="*/ 19050 w 19050"/>
                  <a:gd name="connsiteY1" fmla="*/ 0 h 133350"/>
                  <a:gd name="connsiteX2" fmla="*/ 19050 w 19050"/>
                  <a:gd name="connsiteY2" fmla="*/ 133350 h 133350"/>
                  <a:gd name="connsiteX3" fmla="*/ 0 w 19050"/>
                  <a:gd name="connsiteY3" fmla="*/ 133350 h 133350"/>
                </a:gdLst>
                <a:ahLst/>
                <a:cxnLst>
                  <a:cxn ang="0">
                    <a:pos x="connsiteX0" y="connsiteY0"/>
                  </a:cxn>
                  <a:cxn ang="0">
                    <a:pos x="connsiteX1" y="connsiteY1"/>
                  </a:cxn>
                  <a:cxn ang="0">
                    <a:pos x="connsiteX2" y="connsiteY2"/>
                  </a:cxn>
                  <a:cxn ang="0">
                    <a:pos x="connsiteX3" y="connsiteY3"/>
                  </a:cxn>
                </a:cxnLst>
                <a:rect l="l" t="t" r="r" b="b"/>
                <a:pathLst>
                  <a:path w="19050" h="133350">
                    <a:moveTo>
                      <a:pt x="0" y="0"/>
                    </a:moveTo>
                    <a:lnTo>
                      <a:pt x="19050" y="0"/>
                    </a:lnTo>
                    <a:lnTo>
                      <a:pt x="19050" y="133350"/>
                    </a:lnTo>
                    <a:lnTo>
                      <a:pt x="0" y="133350"/>
                    </a:lnTo>
                    <a:close/>
                  </a:path>
                </a:pathLst>
              </a:custGeom>
              <a:grpFill/>
              <a:ln w="9525" cap="flat">
                <a:noFill/>
                <a:prstDash val="solid"/>
                <a:miter/>
              </a:ln>
            </p:spPr>
            <p:txBody>
              <a:bodyPr rtlCol="0" anchor="ctr"/>
              <a:lstStyle/>
              <a:p>
                <a:endParaRPr lang="fi-FI"/>
              </a:p>
            </p:txBody>
          </p:sp>
          <p:sp>
            <p:nvSpPr>
              <p:cNvPr id="1640" name="Vapaamuotoinen: Muoto 1639">
                <a:extLst>
                  <a:ext uri="{FF2B5EF4-FFF2-40B4-BE49-F238E27FC236}">
                    <a16:creationId xmlns:a16="http://schemas.microsoft.com/office/drawing/2014/main" id="{D6AB73E9-085A-5510-5E61-C55850FA6D70}"/>
                  </a:ext>
                </a:extLst>
              </p:cNvPr>
              <p:cNvSpPr/>
              <p:nvPr/>
            </p:nvSpPr>
            <p:spPr>
              <a:xfrm>
                <a:off x="31611446" y="33869464"/>
                <a:ext cx="19050" cy="57150"/>
              </a:xfrm>
              <a:custGeom>
                <a:avLst/>
                <a:gdLst>
                  <a:gd name="connsiteX0" fmla="*/ 0 w 19050"/>
                  <a:gd name="connsiteY0" fmla="*/ 0 h 57150"/>
                  <a:gd name="connsiteX1" fmla="*/ 19050 w 19050"/>
                  <a:gd name="connsiteY1" fmla="*/ 0 h 57150"/>
                  <a:gd name="connsiteX2" fmla="*/ 19050 w 19050"/>
                  <a:gd name="connsiteY2" fmla="*/ 57150 h 57150"/>
                  <a:gd name="connsiteX3" fmla="*/ 0 w 19050"/>
                  <a:gd name="connsiteY3" fmla="*/ 57150 h 57150"/>
                </a:gdLst>
                <a:ahLst/>
                <a:cxnLst>
                  <a:cxn ang="0">
                    <a:pos x="connsiteX0" y="connsiteY0"/>
                  </a:cxn>
                  <a:cxn ang="0">
                    <a:pos x="connsiteX1" y="connsiteY1"/>
                  </a:cxn>
                  <a:cxn ang="0">
                    <a:pos x="connsiteX2" y="connsiteY2"/>
                  </a:cxn>
                  <a:cxn ang="0">
                    <a:pos x="connsiteX3" y="connsiteY3"/>
                  </a:cxn>
                </a:cxnLst>
                <a:rect l="l" t="t" r="r" b="b"/>
                <a:pathLst>
                  <a:path w="19050" h="57150">
                    <a:moveTo>
                      <a:pt x="0" y="0"/>
                    </a:moveTo>
                    <a:lnTo>
                      <a:pt x="19050" y="0"/>
                    </a:lnTo>
                    <a:lnTo>
                      <a:pt x="19050" y="57150"/>
                    </a:lnTo>
                    <a:lnTo>
                      <a:pt x="0" y="57150"/>
                    </a:lnTo>
                    <a:close/>
                  </a:path>
                </a:pathLst>
              </a:custGeom>
              <a:grpFill/>
              <a:ln w="9525" cap="flat">
                <a:noFill/>
                <a:prstDash val="solid"/>
                <a:miter/>
              </a:ln>
            </p:spPr>
            <p:txBody>
              <a:bodyPr rtlCol="0" anchor="ctr"/>
              <a:lstStyle/>
              <a:p>
                <a:endParaRPr lang="fi-FI"/>
              </a:p>
            </p:txBody>
          </p:sp>
          <p:sp>
            <p:nvSpPr>
              <p:cNvPr id="1641" name="Vapaamuotoinen: Muoto 1640">
                <a:extLst>
                  <a:ext uri="{FF2B5EF4-FFF2-40B4-BE49-F238E27FC236}">
                    <a16:creationId xmlns:a16="http://schemas.microsoft.com/office/drawing/2014/main" id="{6458DBFE-2DDD-735B-7DEF-C0452D6F05A5}"/>
                  </a:ext>
                </a:extLst>
              </p:cNvPr>
              <p:cNvSpPr/>
              <p:nvPr/>
            </p:nvSpPr>
            <p:spPr>
              <a:xfrm>
                <a:off x="31611446" y="3394566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57" name="Vapaamuotoinen: Muoto 1656">
                <a:extLst>
                  <a:ext uri="{FF2B5EF4-FFF2-40B4-BE49-F238E27FC236}">
                    <a16:creationId xmlns:a16="http://schemas.microsoft.com/office/drawing/2014/main" id="{3A027BC2-A2A4-6D5D-DC18-8ABDDFA5C793}"/>
                  </a:ext>
                </a:extLst>
              </p:cNvPr>
              <p:cNvSpPr/>
              <p:nvPr/>
            </p:nvSpPr>
            <p:spPr>
              <a:xfrm>
                <a:off x="31611446" y="34021885"/>
                <a:ext cx="19050" cy="38100"/>
              </a:xfrm>
              <a:custGeom>
                <a:avLst/>
                <a:gdLst>
                  <a:gd name="connsiteX0" fmla="*/ 0 w 19050"/>
                  <a:gd name="connsiteY0" fmla="*/ 0 h 38100"/>
                  <a:gd name="connsiteX1" fmla="*/ 19050 w 19050"/>
                  <a:gd name="connsiteY1" fmla="*/ 0 h 38100"/>
                  <a:gd name="connsiteX2" fmla="*/ 19050 w 19050"/>
                  <a:gd name="connsiteY2" fmla="*/ 38100 h 38100"/>
                  <a:gd name="connsiteX3" fmla="*/ 0 w 19050"/>
                  <a:gd name="connsiteY3" fmla="*/ 38100 h 38100"/>
                </a:gdLst>
                <a:ahLst/>
                <a:cxnLst>
                  <a:cxn ang="0">
                    <a:pos x="connsiteX0" y="connsiteY0"/>
                  </a:cxn>
                  <a:cxn ang="0">
                    <a:pos x="connsiteX1" y="connsiteY1"/>
                  </a:cxn>
                  <a:cxn ang="0">
                    <a:pos x="connsiteX2" y="connsiteY2"/>
                  </a:cxn>
                  <a:cxn ang="0">
                    <a:pos x="connsiteX3" y="connsiteY3"/>
                  </a:cxn>
                </a:cxnLst>
                <a:rect l="l" t="t" r="r" b="b"/>
                <a:pathLst>
                  <a:path w="19050" h="38100">
                    <a:moveTo>
                      <a:pt x="0" y="0"/>
                    </a:moveTo>
                    <a:lnTo>
                      <a:pt x="19050" y="0"/>
                    </a:lnTo>
                    <a:lnTo>
                      <a:pt x="19050" y="38100"/>
                    </a:lnTo>
                    <a:lnTo>
                      <a:pt x="0" y="38100"/>
                    </a:lnTo>
                    <a:close/>
                  </a:path>
                </a:pathLst>
              </a:custGeom>
              <a:grpFill/>
              <a:ln w="9525" cap="flat">
                <a:noFill/>
                <a:prstDash val="solid"/>
                <a:miter/>
              </a:ln>
            </p:spPr>
            <p:txBody>
              <a:bodyPr rtlCol="0" anchor="ctr"/>
              <a:lstStyle/>
              <a:p>
                <a:endParaRPr lang="fi-FI"/>
              </a:p>
            </p:txBody>
          </p:sp>
          <p:sp>
            <p:nvSpPr>
              <p:cNvPr id="1660" name="Vapaamuotoinen: Muoto 1659">
                <a:extLst>
                  <a:ext uri="{FF2B5EF4-FFF2-40B4-BE49-F238E27FC236}">
                    <a16:creationId xmlns:a16="http://schemas.microsoft.com/office/drawing/2014/main" id="{D59F09AC-4948-2717-5109-37A8F5BFD957}"/>
                  </a:ext>
                </a:extLst>
              </p:cNvPr>
              <p:cNvSpPr/>
              <p:nvPr/>
            </p:nvSpPr>
            <p:spPr>
              <a:xfrm>
                <a:off x="31611498" y="34098129"/>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61" name="Vapaamuotoinen: Muoto 1660">
                <a:extLst>
                  <a:ext uri="{FF2B5EF4-FFF2-40B4-BE49-F238E27FC236}">
                    <a16:creationId xmlns:a16="http://schemas.microsoft.com/office/drawing/2014/main" id="{C7AAFD1E-4C87-3740-FAF7-ADB412AFC838}"/>
                  </a:ext>
                </a:extLst>
              </p:cNvPr>
              <p:cNvSpPr/>
              <p:nvPr/>
            </p:nvSpPr>
            <p:spPr>
              <a:xfrm>
                <a:off x="31611097" y="34136245"/>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65" name="Vapaamuotoinen: Muoto 1664">
                <a:extLst>
                  <a:ext uri="{FF2B5EF4-FFF2-40B4-BE49-F238E27FC236}">
                    <a16:creationId xmlns:a16="http://schemas.microsoft.com/office/drawing/2014/main" id="{5E0B53E9-7460-C15D-16B6-A63D3A15B839}"/>
                  </a:ext>
                </a:extLst>
              </p:cNvPr>
              <p:cNvSpPr/>
              <p:nvPr/>
            </p:nvSpPr>
            <p:spPr>
              <a:xfrm>
                <a:off x="31611079" y="34174336"/>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669" name="Vapaamuotoinen: Muoto 1668">
                <a:extLst>
                  <a:ext uri="{FF2B5EF4-FFF2-40B4-BE49-F238E27FC236}">
                    <a16:creationId xmlns:a16="http://schemas.microsoft.com/office/drawing/2014/main" id="{499C6216-E02D-909D-08BE-324768A14A00}"/>
                  </a:ext>
                </a:extLst>
              </p:cNvPr>
              <p:cNvSpPr/>
              <p:nvPr/>
            </p:nvSpPr>
            <p:spPr>
              <a:xfrm>
                <a:off x="31610778" y="34212450"/>
                <a:ext cx="19050" cy="19050"/>
              </a:xfrm>
              <a:custGeom>
                <a:avLst/>
                <a:gdLst>
                  <a:gd name="connsiteX0" fmla="*/ 0 w 19050"/>
                  <a:gd name="connsiteY0" fmla="*/ 0 h 19050"/>
                  <a:gd name="connsiteX1" fmla="*/ 19050 w 19050"/>
                  <a:gd name="connsiteY1" fmla="*/ 0 h 19050"/>
                  <a:gd name="connsiteX2" fmla="*/ 19050 w 19050"/>
                  <a:gd name="connsiteY2" fmla="*/ 19050 h 19050"/>
                  <a:gd name="connsiteX3" fmla="*/ 0 w 19050"/>
                  <a:gd name="connsiteY3" fmla="*/ 19050 h 19050"/>
                </a:gdLst>
                <a:ahLst/>
                <a:cxnLst>
                  <a:cxn ang="0">
                    <a:pos x="connsiteX0" y="connsiteY0"/>
                  </a:cxn>
                  <a:cxn ang="0">
                    <a:pos x="connsiteX1" y="connsiteY1"/>
                  </a:cxn>
                  <a:cxn ang="0">
                    <a:pos x="connsiteX2" y="connsiteY2"/>
                  </a:cxn>
                  <a:cxn ang="0">
                    <a:pos x="connsiteX3" y="connsiteY3"/>
                  </a:cxn>
                </a:cxnLst>
                <a:rect l="l" t="t" r="r" b="b"/>
                <a:pathLst>
                  <a:path w="19050" h="19050">
                    <a:moveTo>
                      <a:pt x="0" y="0"/>
                    </a:moveTo>
                    <a:lnTo>
                      <a:pt x="19050" y="0"/>
                    </a:lnTo>
                    <a:lnTo>
                      <a:pt x="19050" y="19050"/>
                    </a:lnTo>
                    <a:lnTo>
                      <a:pt x="0" y="19050"/>
                    </a:lnTo>
                    <a:close/>
                  </a:path>
                </a:pathLst>
              </a:custGeom>
              <a:grpFill/>
              <a:ln w="9525" cap="flat">
                <a:noFill/>
                <a:prstDash val="solid"/>
                <a:miter/>
              </a:ln>
            </p:spPr>
            <p:txBody>
              <a:bodyPr rtlCol="0" anchor="ctr"/>
              <a:lstStyle/>
              <a:p>
                <a:endParaRPr lang="fi-FI"/>
              </a:p>
            </p:txBody>
          </p:sp>
          <p:sp>
            <p:nvSpPr>
              <p:cNvPr id="1700" name="Vapaamuotoinen: Muoto 1699">
                <a:extLst>
                  <a:ext uri="{FF2B5EF4-FFF2-40B4-BE49-F238E27FC236}">
                    <a16:creationId xmlns:a16="http://schemas.microsoft.com/office/drawing/2014/main" id="{25A16725-52AD-5540-110F-F14E07D03813}"/>
                  </a:ext>
                </a:extLst>
              </p:cNvPr>
              <p:cNvSpPr/>
              <p:nvPr/>
            </p:nvSpPr>
            <p:spPr>
              <a:xfrm>
                <a:off x="31610629" y="34250550"/>
                <a:ext cx="19050" cy="133350"/>
              </a:xfrm>
              <a:custGeom>
                <a:avLst/>
                <a:gdLst>
                  <a:gd name="connsiteX0" fmla="*/ 0 w 19050"/>
                  <a:gd name="connsiteY0" fmla="*/ 0 h 133350"/>
                  <a:gd name="connsiteX1" fmla="*/ 19050 w 19050"/>
                  <a:gd name="connsiteY1" fmla="*/ 0 h 133350"/>
                  <a:gd name="connsiteX2" fmla="*/ 19050 w 19050"/>
                  <a:gd name="connsiteY2" fmla="*/ 133350 h 133350"/>
                  <a:gd name="connsiteX3" fmla="*/ 0 w 19050"/>
                  <a:gd name="connsiteY3" fmla="*/ 133350 h 133350"/>
                </a:gdLst>
                <a:ahLst/>
                <a:cxnLst>
                  <a:cxn ang="0">
                    <a:pos x="connsiteX0" y="connsiteY0"/>
                  </a:cxn>
                  <a:cxn ang="0">
                    <a:pos x="connsiteX1" y="connsiteY1"/>
                  </a:cxn>
                  <a:cxn ang="0">
                    <a:pos x="connsiteX2" y="connsiteY2"/>
                  </a:cxn>
                  <a:cxn ang="0">
                    <a:pos x="connsiteX3" y="connsiteY3"/>
                  </a:cxn>
                </a:cxnLst>
                <a:rect l="l" t="t" r="r" b="b"/>
                <a:pathLst>
                  <a:path w="19050" h="133350">
                    <a:moveTo>
                      <a:pt x="0" y="0"/>
                    </a:moveTo>
                    <a:lnTo>
                      <a:pt x="19050" y="0"/>
                    </a:lnTo>
                    <a:lnTo>
                      <a:pt x="19050" y="133350"/>
                    </a:lnTo>
                    <a:lnTo>
                      <a:pt x="0" y="133350"/>
                    </a:lnTo>
                    <a:close/>
                  </a:path>
                </a:pathLst>
              </a:custGeom>
              <a:grpFill/>
              <a:ln w="9525" cap="flat">
                <a:noFill/>
                <a:prstDash val="solid"/>
                <a:miter/>
              </a:ln>
            </p:spPr>
            <p:txBody>
              <a:bodyPr rtlCol="0" anchor="ctr"/>
              <a:lstStyle/>
              <a:p>
                <a:endParaRPr lang="fi-FI"/>
              </a:p>
            </p:txBody>
          </p:sp>
        </p:grpSp>
      </p:grpSp>
      <p:pic>
        <p:nvPicPr>
          <p:cNvPr id="1765" name="Kuva 1764">
            <a:extLst>
              <a:ext uri="{FF2B5EF4-FFF2-40B4-BE49-F238E27FC236}">
                <a16:creationId xmlns:a16="http://schemas.microsoft.com/office/drawing/2014/main" id="{F66A4E10-DFB5-D1FD-3CB4-69A41815C921}"/>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25330929" y="35458741"/>
            <a:ext cx="2180376" cy="2180376"/>
          </a:xfrm>
          <a:prstGeom prst="rect">
            <a:avLst/>
          </a:prstGeom>
        </p:spPr>
      </p:pic>
    </p:spTree>
    <p:extLst>
      <p:ext uri="{BB962C8B-B14F-4D97-AF65-F5344CB8AC3E}">
        <p14:creationId xmlns:p14="http://schemas.microsoft.com/office/powerpoint/2010/main" val="787511567"/>
      </p:ext>
    </p:extLst>
  </p:cSld>
  <p:clrMapOvr>
    <a:masterClrMapping/>
  </p:clrMapOvr>
</p:sld>
</file>

<file path=ppt/theme/theme1.xml><?xml version="1.0" encoding="utf-8"?>
<a:theme xmlns:a="http://schemas.openxmlformats.org/drawingml/2006/main" name="Posteri_A0_841x1189mm">
  <a:themeElements>
    <a:clrScheme name="PHA_2022">
      <a:dk1>
        <a:srgbClr val="000000"/>
      </a:dk1>
      <a:lt1>
        <a:srgbClr val="FFFFFF"/>
      </a:lt1>
      <a:dk2>
        <a:srgbClr val="721465"/>
      </a:dk2>
      <a:lt2>
        <a:srgbClr val="FFDEE6"/>
      </a:lt2>
      <a:accent1>
        <a:srgbClr val="10285E"/>
      </a:accent1>
      <a:accent2>
        <a:srgbClr val="FF8C00"/>
      </a:accent2>
      <a:accent3>
        <a:srgbClr val="F4D11F"/>
      </a:accent3>
      <a:accent4>
        <a:srgbClr val="FF5982"/>
      </a:accent4>
      <a:accent5>
        <a:srgbClr val="9F93D8"/>
      </a:accent5>
      <a:accent6>
        <a:srgbClr val="31A7D7"/>
      </a:accent6>
      <a:hlink>
        <a:srgbClr val="284A96"/>
      </a:hlink>
      <a:folHlink>
        <a:srgbClr val="284A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ienovaraisen yhtenäinen">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steri_A0_841x1189mm.potx" id="{CB7E6911-3B42-428E-880A-3E65EA5E77EB}" vid="{65D01059-2666-410C-BB08-45400F320E42}"/>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Posteri_A0_841x1189mm</Template>
  <TotalTime>1767</TotalTime>
  <Words>428</Words>
  <Application>Microsoft Office PowerPoint</Application>
  <PresentationFormat>Mukautettu</PresentationFormat>
  <Paragraphs>35</Paragraphs>
  <Slides>1</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vt:i4>
      </vt:variant>
    </vt:vector>
  </HeadingPairs>
  <TitlesOfParts>
    <vt:vector size="5" baseType="lpstr">
      <vt:lpstr>Arial</vt:lpstr>
      <vt:lpstr>Calibri</vt:lpstr>
      <vt:lpstr>Inter</vt:lpstr>
      <vt:lpstr>Posteri_A0_841x1189mm</vt:lpstr>
      <vt:lpstr>Millainen on sinun polkusi sovinnolliseen eroon?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Posteri A0 (84,1x118,9 cm)</dc:title>
  <dc:creator>Kaarre Heli</dc:creator>
  <cp:keywords/>
  <cp:lastModifiedBy>Hämäläinen Katariina</cp:lastModifiedBy>
  <cp:revision>2</cp:revision>
  <dcterms:created xsi:type="dcterms:W3CDTF">2024-11-28T08:39:44Z</dcterms:created>
  <dcterms:modified xsi:type="dcterms:W3CDTF">2025-06-09T09:29:09Z</dcterms:modified>
</cp:coreProperties>
</file>